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353" r:id="rId3"/>
    <p:sldId id="351" r:id="rId4"/>
    <p:sldId id="352" r:id="rId5"/>
    <p:sldId id="354" r:id="rId6"/>
    <p:sldId id="355" r:id="rId7"/>
    <p:sldId id="336" r:id="rId8"/>
    <p:sldId id="303" r:id="rId9"/>
    <p:sldId id="337" r:id="rId10"/>
    <p:sldId id="330" r:id="rId11"/>
    <p:sldId id="331" r:id="rId12"/>
    <p:sldId id="356" r:id="rId13"/>
    <p:sldId id="338" r:id="rId14"/>
    <p:sldId id="373" r:id="rId15"/>
    <p:sldId id="357" r:id="rId16"/>
    <p:sldId id="358" r:id="rId17"/>
    <p:sldId id="359" r:id="rId18"/>
    <p:sldId id="360" r:id="rId19"/>
    <p:sldId id="361" r:id="rId20"/>
    <p:sldId id="362" r:id="rId21"/>
    <p:sldId id="363" r:id="rId22"/>
    <p:sldId id="364" r:id="rId23"/>
    <p:sldId id="365" r:id="rId24"/>
    <p:sldId id="366" r:id="rId25"/>
    <p:sldId id="367" r:id="rId26"/>
    <p:sldId id="368" r:id="rId27"/>
    <p:sldId id="369" r:id="rId28"/>
    <p:sldId id="370" r:id="rId29"/>
    <p:sldId id="371" r:id="rId30"/>
    <p:sldId id="332" r:id="rId31"/>
    <p:sldId id="333" r:id="rId32"/>
    <p:sldId id="374" r:id="rId33"/>
    <p:sldId id="375" r:id="rId34"/>
    <p:sldId id="334" r:id="rId35"/>
    <p:sldId id="344" r:id="rId36"/>
    <p:sldId id="350" r:id="rId37"/>
    <p:sldId id="348" r:id="rId38"/>
    <p:sldId id="345" r:id="rId39"/>
    <p:sldId id="346" r:id="rId40"/>
    <p:sldId id="347" r:id="rId41"/>
    <p:sldId id="372" r:id="rId42"/>
    <p:sldId id="287" r:id="rId43"/>
    <p:sldId id="272" r:id="rId44"/>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38" autoAdjust="0"/>
    <p:restoredTop sz="94660"/>
  </p:normalViewPr>
  <p:slideViewPr>
    <p:cSldViewPr snapToGrid="0">
      <p:cViewPr varScale="1">
        <p:scale>
          <a:sx n="67" d="100"/>
          <a:sy n="67" d="100"/>
        </p:scale>
        <p:origin x="582"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4T07:10:38.371"/>
    </inkml:context>
    <inkml:brush xml:id="br0">
      <inkml:brushProperty name="width" value="0.035" units="cm"/>
      <inkml:brushProperty name="height" value="0.035" units="cm"/>
    </inkml:brush>
  </inkml:definitions>
  <inkml:trace contextRef="#ctx0" brushRef="#br0">0 56 24575,'939'0'0,"-1722"0"0,734 5 0,31 3 0,18-7 0,0-1 0,0 1 0,0 0 0,0-1 0,0 1 0,0-1 0,0 1 0,0-1 0,0 1 0,0 0 0,0-1 0,1 1 0,-1-1 0,0 1 0,0-1 0,1 1 0,-1-1 0,0 1 0,1-1 0,-1 1 0,0-1 0,1 1 0,-1-1 0,1 0 0,-1 1 0,1-1 0,-1 0 0,1 1 0,-1-1 0,1 0 0,-1 0 0,1 1 0,0-1 0,6 4 0,0-1 0,0 0 0,0 0 0,1 0 0,-1-1 0,1 0 0,-1-1 0,1 1 0,11-1 0,78-2 0,-56 0 0,68 2 0,78-4 0,-94-8 0,-46 4 0,53 0 0,-64 8 0,-28 1 0,1-1 0,-1-1 0,1 0 0,-1 0 0,1 0 0,-1-1 0,1 0 0,-1-1 0,1 0 0,-1 0 0,8-4 0,-15 6 0,-1-1 0,1 1 0,-1-1 0,1 0 0,-1 1 0,0-1 0,1 0 0,-1 1 0,0-1 0,0 0 0,1 1 0,-1-1 0,0 0 0,0 1 0,0-1 0,0 0 0,0 0 0,0 1 0,0-1 0,0 0 0,0 1 0,0-1 0,0 0 0,0 0 0,0 1 0,-1-1 0,1 0 0,0 1 0,-1-1 0,1 0 0,0 1 0,-1-1 0,1 1 0,-1-1 0,1 1 0,-1-1 0,1 1 0,-1-1 0,1 1 0,-1-1 0,0 1 0,1-1 0,-2 1 0,-28-20 0,15 15 0,1 0 0,-1 1 0,0 1 0,0 1 0,-29-2 0,-83 8 0,43-1 0,-83-5 0,-148 5 0,260 6 120,52-8-207,0 0-1,1 0 1,-1 1 0,0-1-1,0 0 1,1 1 0,-1 0-1,1-1 1,0 1-1,-1 0 1,1 0 0,0 1-1,0-1 1,0 0 0,1 1-1,-3 3 1,0 7-6739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5T08:52:31.474"/>
    </inkml:context>
    <inkml:brush xml:id="br0">
      <inkml:brushProperty name="width" value="0.35" units="cm"/>
      <inkml:brushProperty name="height" value="0.35" units="cm"/>
    </inkml:brush>
  </inkml:definitions>
  <inkml:trace contextRef="#ctx0" brushRef="#br0">0 56 24575,'342'-19'0,"-260"12"0,39-7 0,-61 6 0,1 3 0,0 3 0,63 5 0,-7 0 0,-15-5 0,114 4 0,-199 1 0,1 0 0,-1 2 0,24 8 0,-24-7 0,0-1 0,1 0 0,24 2 0,25-3 35,41 5-1435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5T08:53:25.572"/>
    </inkml:context>
    <inkml:brush xml:id="br0">
      <inkml:brushProperty name="width" value="0.35" units="cm"/>
      <inkml:brushProperty name="height" value="0.35" units="cm"/>
      <inkml:brushProperty name="color" value="#FFFFFF"/>
    </inkml:brush>
  </inkml:definitions>
  <inkml:trace contextRef="#ctx0" brushRef="#br0">0 1 24575,'6'1'0,"0"0"0,-1 1 0,1 0 0,0 0 0,-1 0 0,1 1 0,-1 0 0,0 0 0,6 4 0,19 11 0,17 2 0,-12-4 0,1-1 0,74 19 0,-31-23 0,1-3 0,0-3 0,105-8 0,-42 1 0,314 2-1365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5T08:53:29.168"/>
    </inkml:context>
    <inkml:brush xml:id="br0">
      <inkml:brushProperty name="width" value="0.35" units="cm"/>
      <inkml:brushProperty name="height" value="0.35" units="cm"/>
      <inkml:brushProperty name="color" value="#FFFFFF"/>
    </inkml:brush>
  </inkml:definitions>
  <inkml:trace contextRef="#ctx0" brushRef="#br0">1 55 24575,'4'-4'0,"6"-1"0,5 0 0,4 0 0,3 2 0,3-3 0,0-1 0,1 2 0,-1 0 0,1 2 0,3 2 0,6 0 0,1 1 0,-2-4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5T08:53:54.607"/>
    </inkml:context>
    <inkml:brush xml:id="br0">
      <inkml:brushProperty name="width" value="0.35" units="cm"/>
      <inkml:brushProperty name="height" value="0.35" units="cm"/>
    </inkml:brush>
  </inkml:definitions>
  <inkml:trace contextRef="#ctx0" brushRef="#br0">180 0 24575,'20'1'0,"0"0"0,0 1 0,0 0 0,0 2 0,35 11 0,-28-7 0,1-1 0,0-2 0,0-1 0,33 1 0,117-7 0,-65 0 0,35 0 0,161 5 0,-299-2 0,0 1 0,0 0 0,0 1 0,0 0 0,0 0 0,-1 1 0,0 0 0,15 10 0,-21-12 0,0 0 0,0 0 0,-1 0 0,1 0 0,-1 1 0,0-1 0,1 1 0,-1-1 0,0 1 0,-1 0 0,1 0 0,0 0 0,1 4 0,-3-4 0,1-1 0,-1 0 0,0 0 0,0 1 0,0-1 0,0 0 0,0 0 0,0 1 0,-1-1 0,1 0 0,-1 0 0,0 0 0,1 1 0,-1-1 0,0 0 0,0 0 0,-1 0 0,1 0 0,0-1 0,-1 1 0,1 0 0,-2 1 0,-2 1 0,1-1 0,0 1 0,-1-1 0,0-1 0,0 1 0,0-1 0,0 0 0,0 0 0,0 0 0,0 0 0,-8 0 0,-66 10 0,65-11 0,-225 6 0,166-9 0,-127 15 0,51-1 0,-2 1 0,107-7 0,-66 12 0,101-15 0,0-1 0,0 1 0,0 0 0,1 1 0,-1 0 0,1 0 0,0 1 0,-15 11 0,22-16 0,0 1 0,0-1 0,0 1 0,1 0 0,-1-1 0,0 1 0,0 0 0,0 0 0,0 0 0,1 0 0,-1-1 0,0 1 0,1 0 0,-1 0 0,0 0 0,1 0 0,0 1 0,-1-1 0,1 0 0,-1 0 0,1 0 0,0 0 0,0 0 0,0 0 0,0 1 0,0-1 0,0 0 0,0 0 0,0 0 0,0 0 0,1 0 0,-1 1 0,0-1 0,1 0 0,-1 0 0,0 0 0,1 0 0,0 0 0,-1 0 0,1 0 0,0 0 0,-1 0 0,1-1 0,0 1 0,0 0 0,0 0 0,0-1 0,0 1 0,0 0 0,0-1 0,0 1 0,0-1 0,0 1 0,0-1 0,0 1 0,2-1 0,9 5 0,1-1 0,-1-1 0,26 4 0,-28-5 0,218 40 0,-227-42 0,1 0 0,-1 0 0,1 1 0,-1-1 0,0 0 0,1 1 0,-1-1 0,1 1 0,-1-1 0,0 1 0,1 0 0,-1 0 0,0-1 0,0 1 0,1 0 0,-1 0 0,1 2 0,-2-3 0,0 1 0,0 0 0,0-1 0,0 1 0,0-1 0,0 1 0,-1 0 0,1-1 0,0 1 0,0-1 0,-1 1 0,1-1 0,0 1 0,-1-1 0,1 1 0,0-1 0,-1 1 0,1-1 0,-1 0 0,1 1 0,-1-1 0,1 0 0,-1 1 0,1-1 0,-1 0 0,1 1 0,-2-1 0,-5 4 0,-1-1 0,1 0 0,-1 0 0,-15 2 0,-93 6 0,81-9 0,0 1 0,-52 12 0,46-7 0,-31 8 0,69-16 0,-1 1 0,1 1 0,-1-1 0,1 0 0,0 1 0,-1 0 0,1 0 0,0 0 0,0 0 0,0 0 0,1 1 0,-1-1 0,0 1 0,-2 4 0,4-6 0,1-1 0,-1 1 0,1 0 0,0-1 0,-1 1 0,1 0 0,0 0 0,-1-1 0,1 1 0,0 0 0,0 0 0,0 0 0,0-1 0,0 1 0,0 0 0,0 0 0,0 0 0,0-1 0,0 1 0,1 0 0,-1 0 0,0 0 0,0-1 0,1 1 0,-1 0 0,0-1 0,1 1 0,-1 0 0,1 0 0,25 13 0,37-6 0,-60-8 0,381 1 0,-181-4 0,146 18 0,-314-12 0,171 24 0,291 50 0,-363-59 0,-61-12-308,97-3 1,-140-3-443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4T07:10:47.171"/>
    </inkml:context>
    <inkml:brush xml:id="br0">
      <inkml:brushProperty name="width" value="0.035" units="cm"/>
      <inkml:brushProperty name="height" value="0.035" units="cm"/>
    </inkml:brush>
  </inkml:definitions>
  <inkml:trace contextRef="#ctx0" brushRef="#br0">4 3 24575,'5821'0'0,"-5885"20"0,-14 3 0,55-15 0,0-1 0,0-2 0,0 0 0,-35 3 0,-221 16 0,253-19 0,-48 14 0,53-13 0,1 0 0,-1-1 0,-41 3 0,-514-6 0,283-5 0,-557 3 0,816-1 0,-51-10 0,-16 0 0,-28-2 0,-25-1 0,94 11 0,-101-19 0,96 11 0,-71-3 0,-499 13 0,305 4 0,-675-3 0,840-14 0,122 8 0,0 2 0,0 2 0,-53 3 0,95-1 0,0 0 0,0 0 0,0 0 0,0 0 0,0 0 0,1 0 0,-1 0 0,0 0 0,0 0 0,0 1 0,0-1 0,0 0 0,0 1 0,0-1 0,0 0 0,0 1 0,0-1 0,1 1 0,-1 0 0,0-1 0,0 1 0,1 0 0,-1-1 0,0 1 0,1 0 0,-1 0 0,1-1 0,-1 1 0,1 0 0,-1 0 0,0 1 0,2 0 0,-1 0 0,1-1 0,-1 1 0,1 0 0,0 0 0,0-1 0,0 1 0,0-1 0,0 1 0,0-1 0,0 1 0,0-1 0,1 0 0,-1 0 0,2 2 0,8 6 0,0-1 0,0 0 0,21 10 0,-21-13 0,0-1 0,1-1 0,-1 0 0,1-1 0,0 0 0,22 1 0,78-6 0,-41-1 0,467-15 0,-27 10 0,-296 12 0,2444-3 0,-2497-12 0,-25 0 0,-110 10 0,-1-2 0,1-1 0,-1-1 0,43-16 0,-45 13 0,1 2 0,0 0 0,0 2 0,0 0 0,37-1 0,522 9 0,-668 2 0,-139 24 0,131-14 0,74-13 0,-51 9 0,-115 3 0,-2138-15-1365,2301 1-5461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4T07:11:01.830"/>
    </inkml:context>
    <inkml:brush xml:id="br0">
      <inkml:brushProperty name="width" value="0.035" units="cm"/>
      <inkml:brushProperty name="height" value="0.035" units="cm"/>
    </inkml:brush>
  </inkml:definitions>
  <inkml:trace contextRef="#ctx0" brushRef="#br0">135 76 24575,'1438'0'0,"-1367"-4"0,106-18 0,-105 11 0,98-4 0,1342 15 0,-669 2 0,586-2 0,-1425 0 0,0 0 0,0 0 0,-1 1 0,1-1 0,0 1 0,-1 0 0,1 0 0,-1 0 0,1 0 0,-1 1 0,1-1 0,-1 1 0,0 0 0,6 4 0,-8-5 0,0 0 0,-1-1 0,1 1 0,-1 0 0,1-1 0,-1 1 0,0 0 0,1 0 0,-1 0 0,0 0 0,1-1 0,-1 1 0,0 0 0,0 0 0,0 0 0,0 0 0,0 0 0,0 0 0,0 0 0,0-1 0,0 1 0,0 0 0,-1 2 0,0-1 0,0 1 0,-1-1 0,1 0 0,-1 0 0,1 1 0,-1-1 0,0 0 0,0 0 0,0-1 0,0 1 0,0 0 0,-3 1 0,-10 7 0,-1 0 0,0 0 0,0-2 0,-1 0 0,0-1 0,0 0 0,-1-2 0,0 0 0,0-1 0,0-1 0,-1 0 0,1-2 0,-1 0 0,-19-2 0,-31-2 0,-89-15 0,2-17 0,108 22 0,0 2 0,0 2 0,-99-5 0,-72 13 0,-176 5 0,200 22 0,178-23 0,-117 23 0,66-11 0,-1-3 0,-103 5 0,-1509-16 0,798-4 0,842 1 0,0-3 0,0-1 0,-52-15 0,-43-7 0,-10 15 0,-51-9 0,141 12 0,1 2 0,-2 2 0,-90 4 0,142 2 0,-1 1 0,1 0 0,0 0 0,0 1 0,0 0 0,0 0 0,-7 3 0,12-5 0,-1 1 0,1-1 0,-1 0 0,1 1 0,-1-1 0,1 0 0,-1 1 0,1-1 0,-1 1 0,1-1 0,-1 1 0,1-1 0,0 1 0,-1-1 0,1 1 0,0-1 0,-1 1 0,1-1 0,0 1 0,0-1 0,-1 1 0,1 0 0,0-1 0,0 1 0,0 1 0,1-1 0,-1 0 0,1 0 0,0 0 0,0 0 0,0 0 0,-1-1 0,1 1 0,0 0 0,0 0 0,0-1 0,0 1 0,1 0 0,-1-1 0,0 1 0,0-1 0,0 1 0,0-1 0,1 0 0,0 1 0,160 39 0,-110-31 0,0-1 0,1-3 0,0-3 0,87-6 0,-16 1 0,1351 3 0,-1293 14 0,-66-3 0,-22-5 0,325 13 0,666-19 0,-1058 1 0,1 2 0,-1 1 0,45 13 0,-43-9 0,1-2 0,42 4 0,305-8 0,-193-4 0,-134-1 0,0-2 0,0-3 0,-1-1 0,60-20 0,26-6 0,-97 30 0,0 0 0,1 3 0,71 4 0,-57 0 0,54-4 0,-105 2 0,-1 0 0,0 0 0,0 0 0,1 0 0,-1 0 0,0 0 0,0 0 0,0-1 0,1 1 0,-1 0 0,0-1 0,0 1 0,0-1 0,0 1 0,1-1 0,-1 0 0,0 1 0,0-1 0,0 0 0,0 0 0,-1 0 0,1 1 0,0-1 0,0 0 0,0 0 0,-1 0 0,1 0 0,-1-1 0,2-1 0,-3 2 0,1 0 0,-1-1 0,1 1 0,-1 0 0,1 0 0,-1 0 0,0 0 0,0 0 0,1 0 0,-1 0 0,0 0 0,0 0 0,0 0 0,0 0 0,0 0 0,-1 0 0,1 1 0,0-1 0,0 1 0,0-1 0,-1 1 0,1-1 0,0 1 0,0 0 0,-1-1 0,1 1 0,-2 0 0,-38-7 0,1 3 0,-1 1 0,0 2 0,-48 5 0,-7-1 0,-301-22 0,69 10 0,216 11 0,-168-20 0,75-9 0,-302-1 0,-954 28 0,1398 5 0,63-6 0,0 1 0,0 0 0,0 0 0,0 0 0,-1 0 0,1 0 0,0 0 0,0 0 0,0 0 0,0 0 0,-1 0 0,1 0 0,0 0 0,0 0 0,0 0 0,0 0 0,-1 0 0,1 0 0,0 0 0,0 0 0,0 0 0,0 0 0,-1 0 0,1 0 0,0 0 0,0 0 0,0 1 0,0-1 0,0 0 0,-1 0 0,1 0 0,0 0 0,0 0 0,0 0 0,0 1 0,0-1 0,0 0 0,0 0 0,-1 0 0,1 0 0,0 0 0,0 1 0,0-1 0,0 0 0,0 0 0,0 0 0,0 1 0,0-1 0,0 0 0,0 0 0,0 0 0,0 0 0,0 1 0,0-1 0,0 0 0,0 0 0,0 0 0,0 0 0,0 1 0,1-1 0,-1 0 0,0 0 0,0 0 0,16 6 0,24 1 0,31-2 0,84 18 0,-73-11 0,0-3 0,0-4 0,88-5 0,-67-1 0,129 14 0,-120 1 0,220 36 0,-163-7 0,-115-27 0,0-2 0,93 10 0,-1102-29 0,535 7 0,420-2 0,0 0 0,-1 0 0,1 0 0,0 1 0,-1-1 0,1 0 0,-1 0 0,1 0 0,0 0 0,-1 0 0,1 0 0,0 0 0,-1-1 0,1 1 0,-1 0 0,1 0 0,0 0 0,-1 0 0,1 0 0,0 0 0,-1-1 0,1 1 0,0 0 0,-1 0 0,1-1 0,0 1 0,0 0 0,-1 0 0,1-1 0,0 1 0,0 0 0,0-1 0,-1 1 0,1 0 0,0-1 0,0 1 0,0 0 0,0-1 0,-1 0 0,11-15 0,33-21 0,-34 30 0,-9 6 0,1 1 0,0-1 0,0 1 0,0-1 0,0 0 0,-1 1 0,1-1 0,0 0 0,-1 0 0,1 0 0,-1 1 0,1-1 0,-1 0 0,1 0 0,-1 0 0,1 0 0,-1 0 0,0 0 0,1 0 0,-1 0 0,0 0 0,0 0 0,0 0 0,0 0 0,0 0 0,0 0 0,0 0 0,-1-1 0,0 0 0,0 1 0,0-1 0,0 1 0,0 0 0,0 0 0,-1-1 0,1 1 0,-1 0 0,1 0 0,0 1 0,-1-1 0,0 0 0,1 0 0,-4 0 0,-6-3 0,-1 1 0,0 1 0,-20-2 0,-360 1 0,194 6 0,-84-3 1890,-375 0-8831,457 0 7553,0 0 3827,151-3-4439,1-1 0,-59-14 0,54 8 0,-79-5 0,102 13 0,1 0 0,0-3 0,0 0 0,0-2 0,-29-11 0,58 19 0,-1-1 0,1 0 0,0 0 0,0 0 0,0 0 0,0 0 0,0 0 0,-1 0 0,1 0 0,0 0 0,0 0 0,0 0 0,0 0 0,-1 0 0,1 0 0,0 0 0,0 0 0,0 0 0,0 0 0,0 0 0,-1-1 0,1 1 0,0 0 0,0 0 0,0 0 0,0 0 0,0 0 0,-1 0 0,1 0 0,0 0 0,0-1 0,0 1 0,0 0 0,0 0 0,0 0 0,0 0 0,0 0 0,0 0 0,0-1 0,-1 1 0,1 0 0,0 0 0,0 0 0,0 0 0,0-1 0,0 1 0,0 0 0,0 0 0,0 0 0,0 0 0,0-1 0,0 1 0,1 0 0,-1 0 0,0 0 0,0 0 0,0 0 0,0-1 0,0 1 0,0 0 0,0 0 0,0 0 0,15-4 0,23 1 0,990 5 0,-935 3 0,137 23 0,-14-1 0,771-9 0,-593-22 0,-24 17 0,23-1 0,1163-12 0,-2442 0 0,710-13 0,7 0 0,-321 14-1365,469-1-5461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4T07:11:14.688"/>
    </inkml:context>
    <inkml:brush xml:id="br0">
      <inkml:brushProperty name="width" value="0.035" units="cm"/>
      <inkml:brushProperty name="height" value="0.035" units="cm"/>
    </inkml:brush>
  </inkml:definitions>
  <inkml:trace contextRef="#ctx0" brushRef="#br0">39 77 24575,'4910'0'0,"-4903"0"0,1 0 0,-1 0 0,1 0 0,-1 1 0,1 0 0,-1 1 0,0 0 0,0 0 0,1 0 0,-2 1 0,9 4 0,-15-7 0,1 0 0,-1 0 0,0 1 0,1-1 0,-1 0 0,0 0 0,1 1 0,-1-1 0,0 0 0,1 1 0,-1-1 0,0 0 0,0 1 0,1-1 0,-1 1 0,0-1 0,0 0 0,0 1 0,0-1 0,0 1 0,0-1 0,1 1 0,-1-1 0,0 0 0,0 1 0,0-1 0,0 1 0,0-1 0,-1 1 0,1-1 0,0 0 0,0 1 0,0-1 0,0 1 0,0-1 0,0 0 0,-1 1 0,1-1 0,0 1 0,0-1 0,-1 0 0,1 1 0,0-1 0,-1 0 0,1 1 0,0-1 0,-1 0 0,1 0 0,0 1 0,-1-1 0,1 0 0,-1 0 0,1 0 0,0 0 0,-1 1 0,1-1 0,-1 0 0,1 0 0,-1 0 0,-30 9 0,28-9 0,-62 12 0,-102 4 0,164-15 0,-157 22 0,114-14 0,0-2 0,-72 2 0,-677-10 0,629-12 0,-8 0 0,24 15 0,-248-4 0,272-9 0,-48-2 0,145 13 0,4 1 0,-1-2 0,1 0 0,0-1 0,-1-2 0,1 0 0,-25-9 0,25 5 0,0 2 0,0 1 0,0 1 0,-41-2 0,-106 7 0,62 2 0,-1569-3 0,1676 0 0,0 0 0,0 1 0,0-1 0,0 0 0,-1 1 0,1 0 0,0 0 0,0 0 0,0 0 0,1 0 0,-1 1 0,0-1 0,0 1 0,1 0 0,-1-1 0,1 1 0,-3 3 0,4-4 0,1-1 0,-1 1 0,1 0 0,-1 0 0,1 0 0,-1 0 0,1 0 0,0 0 0,-1 0 0,1 0 0,0-1 0,0 1 0,0 0 0,-1 0 0,1 0 0,0 0 0,0 0 0,1 0 0,-1 0 0,0 0 0,0 2 0,1-1 0,0 0 0,0-1 0,1 1 0,-1 0 0,0 0 0,1 0 0,-1-1 0,1 1 0,-1-1 0,1 1 0,-1-1 0,1 0 0,3 2 0,6 3 0,0-1 0,1 0 0,-1 0 0,1-2 0,0 1 0,0-1 0,0-1 0,0 0 0,13-1 0,122-3 0,-71-1 0,1481 3 0,-1531 2 0,0 0 0,0 2 0,43 13 0,-40-10 0,1 0 0,42 3 0,378-8 0,-223-4 0,1843 2 0,-2020-7 0,-31-3 0,-18 9 0,-1 0 0,0 1 0,0-1 0,0 1 0,0-1 0,0 1 0,0-1 0,0 0 0,0 1 0,0-1 0,-1 1 0,1-1 0,0 1 0,0-1 0,0 0 0,-1 1 0,1-1 0,0 1 0,-1-1 0,1 1 0,0 0 0,-1-1 0,1 1 0,-1-1 0,1 1 0,0 0 0,-1-1 0,1 1 0,-1 0 0,1-1 0,-1 1 0,1 0 0,-1 0 0,0-1 0,0 1 0,-12-6 0,0 1 0,-1 1 0,1 0 0,-1 1 0,0 0 0,-28-1 0,18 1 0,-93-7 0,-184 9 0,128 4 0,-98 0 0,-291-7 0,478-3 0,-95-22 0,106 15 0,-1 3 0,-91-2 0,85 9 0,-1-4 0,-128-30 0,131 22 0,-1 2 0,-142-5 0,-35 17 0,-208 6 0,386 4 0,-95 22 0,21-3 0,86-17 0,-7 1 0,-96 3 0,-4-17 0,-111 5 0,273-2 0,-1 1 0,1 1 0,0-1 0,0 2 0,0 0 0,-14 5 0,70-2 0,642-4 81,-334-4-1527,-323 2-5380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4T07:11:21.633"/>
    </inkml:context>
    <inkml:brush xml:id="br0">
      <inkml:brushProperty name="width" value="0.035" units="cm"/>
      <inkml:brushProperty name="height" value="0.035" units="cm"/>
    </inkml:brush>
  </inkml:definitions>
  <inkml:trace contextRef="#ctx0" brushRef="#br0">0 53 24575,'1026'0'0,"-873"-13"0,-9 0 0,153-5 0,97 10 0,-229 10 0,1529-2 0,-1694 0 0,1 0 0,-1 0 0,1-1 0,0 1 0,-1 0 0,1 0 0,0 0 0,0 0 0,-1 0 0,1 0 0,0 0 0,-1 0 0,1 0 0,0 1 0,-1-1 0,1 0 0,-1 0 0,1 1 0,0-1 0,-1 0 0,1 1 0,-1-1 0,1 0 0,0 1 0,-1-1 0,1 1 0,-1-1 0,0 1 0,2 0 0,-16 13 0,-34 8 0,11-16 0,0-2 0,0-1 0,-1-2 0,-52-4 0,-5 0 0,-2861 3 0,2937-1 0,0-1 0,-32-8 0,-27-2 0,-183 12 0,257 0 0,1 1 0,0-1 0,1 1 0,-1-1 0,0 1 0,0 0 0,0 0 0,0 0 0,0 0 0,1 1 0,-1-1 0,1 1 0,-1 0 0,1 0 0,-5 3 0,7-4 0,0 0 0,-1-1 0,1 1 0,0-1 0,-1 1 0,1 0 0,0-1 0,0 1 0,-1 0 0,1-1 0,0 1 0,0 0 0,0-1 0,0 1 0,0 0 0,0-1 0,0 1 0,0 0 0,0-1 0,0 1 0,1 0 0,-1-1 0,0 1 0,0 0 0,1 0 0,1 1 0,-1 0 0,1 0 0,-1-1 0,1 1 0,0-1 0,-1 1 0,1-1 0,0 0 0,0 0 0,0 0 0,0 0 0,3 1 0,8 3 0,1-1 0,-1 0 0,1-1 0,0-1 0,28 2 0,77-6 0,-56-1 0,617 2 0,-631-1 0,49-9 0,39-2 0,1075 11 0,-590 5 0,20-3-1365,-627 0-5461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4T07:11:29.228"/>
    </inkml:context>
    <inkml:brush xml:id="br0">
      <inkml:brushProperty name="width" value="0.035" units="cm"/>
      <inkml:brushProperty name="height" value="0.035" units="cm"/>
    </inkml:brush>
  </inkml:definitions>
  <inkml:trace contextRef="#ctx0" brushRef="#br0">1170 1 24575,'-1092'0'0,"1085"-1"0,0 2 0,-1-1 0,1 1 0,-1 0 0,1 1 0,-7 2 0,13-4 0,0 0 0,-1 1 0,1-1 0,0 1 0,0-1 0,0 1 0,0 0 0,0-1 0,1 1 0,-1 0 0,0 0 0,0-1 0,0 1 0,1 0 0,-1 0 0,0 0 0,1 0 0,-1 0 0,1 0 0,-1 0 0,1 0 0,-1 0 0,1 0 0,0 1 0,-1-1 0,1 0 0,0 0 0,0 0 0,0 0 0,0 0 0,0 1 0,0-1 0,0 0 0,1 0 0,-1 0 0,0 0 0,1 0 0,-1 0 0,0 0 0,1 0 0,0 0 0,-1 0 0,1 0 0,-1 0 0,1 0 0,0 0 0,1 1 0,1 2 0,1 0 0,-1 0 0,1-1 0,0 1 0,0-1 0,0 0 0,0 0 0,1-1 0,-1 1 0,1-1 0,-1 0 0,1 0 0,0 0 0,7 1 0,80 11 0,-55-9 0,45 3 0,1-4 0,85-7 0,-31 1 0,304 2 0,-419-4 0,-35-3 0,-36-4 0,-181 9 0,6 1 0,215-1 0,-1 0 0,1 0 0,-1-1 0,1 0 0,-17-9 0,17 7 0,0 1 0,0 1 0,-1-1 0,0 1 0,0 1 0,-13-2 0,-235 3 0,201 2 0,260 1 0,219-5 0,-312-8 0,-59 4 0,54 1 0,140 7 0,-227 2 0,-33 4 0,-35 5 0,-25-8 0,35-2 0,-55 9 0,37-3 0,0-4 0,-1-1 0,-62-6 0,6 0 0,-373 3 0,535 0-1365,-20 0-5461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4T07:11:34.589"/>
    </inkml:context>
    <inkml:brush xml:id="br0">
      <inkml:brushProperty name="width" value="0.035" units="cm"/>
      <inkml:brushProperty name="height" value="0.035" units="cm"/>
    </inkml:brush>
  </inkml:definitions>
  <inkml:trace contextRef="#ctx0" brushRef="#br0">40 126 24575,'3'-3'0,"0"1"0,1 0 0,-1-1 0,1 1 0,-1 0 0,1 1 0,0-1 0,-1 1 0,1-1 0,0 1 0,0 1 0,8-2 0,54-1 0,-46 3 0,55 1 0,-47 1 0,1-2 0,0-1 0,-1-1 0,1-1 0,45-12 0,-31 1 0,0 2 0,1 2 0,0 2 0,1 1 0,51 0 0,33-4 0,-85 5 0,47 0 0,-75 6 0,-1-1 0,-1 1 0,0 1 0,0 0 0,0 1 0,22 6 0,-33-7 0,-1 0 0,1 0 0,0 0 0,-1 0 0,1 1 0,-1 0 0,1-1 0,-1 1 0,0 0 0,1 0 0,-1 0 0,0 0 0,0 0 0,-1 1 0,1-1 0,0 1 0,-1-1 0,0 1 0,1 0 0,-1-1 0,0 1 0,0 0 0,-1 0 0,1 0 0,0 0 0,-1-1 0,0 1 0,0 0 0,0 0 0,0 0 0,0 0 0,0 0 0,-2 3 0,2-2 0,-1 0 0,0 0 0,0 0 0,0 0 0,-1 0 0,1-1 0,-1 1 0,0-1 0,0 1 0,0-1 0,0 0 0,-1 1 0,1-1 0,-1 0 0,0-1 0,0 1 0,0 0 0,0-1 0,0 0 0,-1 0 0,1 0 0,-1 0 0,1 0 0,-1-1 0,0 1 0,0-1 0,-7 1 0,-9 2 0,0-2 0,0-1 0,0 0 0,-28-3 0,14 0 0,-726 0 0,538 2 0,260-1 0,49-10 0,26-1 0,52 0 0,67-2 0,-212 15 0,32 0 0,0-2 0,93-14 0,-123 10 0,1 1 0,0 2 0,-1 0 0,1 1 0,0 1 0,0 2 0,24 4 0,-46-6 0,0 0 0,-1 0 0,1 0 0,0 0 0,0 0 0,-1 0 0,1 0 0,0 0 0,-1 0 0,1 1 0,-1-1 0,1 0 0,0 1 0,-1-1 0,1 0 0,-1 1 0,1-1 0,0 1 0,-1-1 0,0 0 0,1 1 0,-1 0 0,1-1 0,-1 1 0,1-1 0,-1 1 0,0-1 0,1 1 0,-1 0 0,0-1 0,0 1 0,0 0 0,1 0 0,-2 1 0,0-1 0,0 0 0,1 0 0,-1 1 0,0-1 0,0 0 0,0 0 0,0 0 0,0 0 0,-1 0 0,1 0 0,0 0 0,0-1 0,-2 2 0,-49 21 0,19-15 0,0-2 0,0-1 0,-1-2 0,0-1 0,1-1 0,-43-6 0,-18 2 0,-508 3 0,574-3 0,20-2 0,20-2 0,6 2 0,1 1 0,0 1 0,21-1 0,-19 2 0,1-1 0,24-6 0,27-8 0,0 3 0,2 3 0,0 3 0,124 4 0,348 5-1365,-566-1-5461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5T08:52:01.455"/>
    </inkml:context>
    <inkml:brush xml:id="br0">
      <inkml:brushProperty name="width" value="0.35" units="cm"/>
      <inkml:brushProperty name="height" value="0.35" units="cm"/>
    </inkml:brush>
  </inkml:definitions>
  <inkml:trace contextRef="#ctx0" brushRef="#br0">0 28 24575,'88'1'0,"98"-3"0,-120-10 0,-49 8 0,1 0 0,27-1 0,-8 4 0,0 1 0,59 9 0,-83-7 0,0 1 0,0 0 0,0 1 0,0 1 0,0 0 0,-1 0 0,0 1 0,0 1 0,-1 0 0,17 13 0,-3 6 0,-22-22 0,0-1 0,0 1 0,0-1 0,1 0 0,-1 0 0,1 0 0,0 0 0,0 0 0,0-1 0,0 0 0,0 0 0,1 0 0,7 2 0,20 2 0,0-2 0,0-2 0,1 0 0,49-6 0,-15 2 0,118-10 0,-109 5 0,112 4 0,-127 7 0,342 13 0,302-17 0,-713 1 0,-1 1 0,0 0 0,1 1 0,-13 5 0,0-1 0,-38 13 0,28-8 0,-1-1 0,-1-2 0,1-1 0,-1-2 0,-1-1 0,-43 1 0,-1342-10 0,766 6 0,643-1 0,1 0 0,-1 1 0,0 0 0,0 1 0,1 0 0,-1 0 0,-12 7 0,11-5 0,1-1 0,-1 0 0,-1 0 0,1-1 0,-16 2 0,-21-3-1365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5T08:52:19.874"/>
    </inkml:context>
    <inkml:brush xml:id="br0">
      <inkml:brushProperty name="width" value="0.35" units="cm"/>
      <inkml:brushProperty name="height" value="0.35" units="cm"/>
    </inkml:brush>
  </inkml:definitions>
  <inkml:trace contextRef="#ctx0" brushRef="#br0">0 27 24575,'619'0'0,"-601"-1"0,0-1 0,34-8 0,-33 5 0,1 2 0,24-2 0,-42 5 0,370 1 0,-268 11 59,47 2-1483</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58511D4-EA6E-1B3C-0CB3-18CA18544B81}"/>
              </a:ext>
            </a:extLst>
          </p:cNvPr>
          <p:cNvSpPr>
            <a:spLocks noGrp="1"/>
          </p:cNvSpPr>
          <p:nvPr>
            <p:ph type="ctrTitle"/>
          </p:nvPr>
        </p:nvSpPr>
        <p:spPr>
          <a:xfrm>
            <a:off x="838200" y="1122363"/>
            <a:ext cx="10515600" cy="2387600"/>
          </a:xfrm>
        </p:spPr>
        <p:txBody>
          <a:bodyPr anchor="b"/>
          <a:lstStyle>
            <a:lvl1pPr algn="l">
              <a:defRPr sz="6000"/>
            </a:lvl1pPr>
          </a:lstStyle>
          <a:p>
            <a:r>
              <a:rPr lang="lt-LT" dirty="0"/>
              <a:t>Spustelėję redaguokite stilių</a:t>
            </a:r>
          </a:p>
        </p:txBody>
      </p:sp>
      <p:sp>
        <p:nvSpPr>
          <p:cNvPr id="3" name="Antrinis pavadinimas 2">
            <a:extLst>
              <a:ext uri="{FF2B5EF4-FFF2-40B4-BE49-F238E27FC236}">
                <a16:creationId xmlns:a16="http://schemas.microsoft.com/office/drawing/2014/main" id="{84B19ED8-D54D-D32E-93DD-D4F244DBD85A}"/>
              </a:ext>
            </a:extLst>
          </p:cNvPr>
          <p:cNvSpPr>
            <a:spLocks noGrp="1"/>
          </p:cNvSpPr>
          <p:nvPr>
            <p:ph type="subTitle" idx="1"/>
          </p:nvPr>
        </p:nvSpPr>
        <p:spPr>
          <a:xfrm>
            <a:off x="838200" y="3602038"/>
            <a:ext cx="105156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a:t>Spustelėkite norėdami redaguoti šablono paantraštės stilių</a:t>
            </a:r>
          </a:p>
        </p:txBody>
      </p:sp>
      <p:sp>
        <p:nvSpPr>
          <p:cNvPr id="9" name="Stačiakampis 8">
            <a:extLst>
              <a:ext uri="{FF2B5EF4-FFF2-40B4-BE49-F238E27FC236}">
                <a16:creationId xmlns:a16="http://schemas.microsoft.com/office/drawing/2014/main" id="{C966FF65-9676-4556-CFFE-720ACA9A08AB}"/>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10" name="Stačiakampis 9">
            <a:extLst>
              <a:ext uri="{FF2B5EF4-FFF2-40B4-BE49-F238E27FC236}">
                <a16:creationId xmlns:a16="http://schemas.microsoft.com/office/drawing/2014/main" id="{8BB99A78-908C-4F71-D48D-FC882796C2D4}"/>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601790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vadinimas ir turinys su iliustracija">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427B6FC-018A-8BB6-6EED-088A599F0C34}"/>
              </a:ext>
            </a:extLst>
          </p:cNvPr>
          <p:cNvSpPr>
            <a:spLocks noGrp="1"/>
          </p:cNvSpPr>
          <p:nvPr>
            <p:ph type="title"/>
          </p:nvPr>
        </p:nvSpPr>
        <p:spPr>
          <a:xfrm>
            <a:off x="838200" y="365125"/>
            <a:ext cx="7315200" cy="1325563"/>
          </a:xfrm>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86377D65-B177-3BD3-54AC-CC61B7BD6AFB}"/>
              </a:ext>
            </a:extLst>
          </p:cNvPr>
          <p:cNvSpPr>
            <a:spLocks noGrp="1"/>
          </p:cNvSpPr>
          <p:nvPr>
            <p:ph idx="1"/>
          </p:nvPr>
        </p:nvSpPr>
        <p:spPr>
          <a:xfrm>
            <a:off x="838200" y="1825624"/>
            <a:ext cx="7315200" cy="4093037"/>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62510756-C231-F322-AF3D-197E0E34C4CA}"/>
              </a:ext>
            </a:extLst>
          </p:cNvPr>
          <p:cNvSpPr>
            <a:spLocks noGrp="1"/>
          </p:cNvSpPr>
          <p:nvPr>
            <p:ph type="dt" sz="half" idx="10"/>
          </p:nvPr>
        </p:nvSpPr>
        <p:spPr/>
        <p:txBody>
          <a:bodyPr/>
          <a:lstStyle/>
          <a:p>
            <a:fld id="{DFFE9399-0C8C-475C-8DCE-AF56D8621B67}" type="datetimeFigureOut">
              <a:rPr lang="lt-LT" smtClean="0"/>
              <a:t>2025-12-17</a:t>
            </a:fld>
            <a:endParaRPr lang="lt-LT"/>
          </a:p>
        </p:txBody>
      </p:sp>
      <p:sp>
        <p:nvSpPr>
          <p:cNvPr id="5" name="Poraštės vietos rezervavimo ženklas 4">
            <a:extLst>
              <a:ext uri="{FF2B5EF4-FFF2-40B4-BE49-F238E27FC236}">
                <a16:creationId xmlns:a16="http://schemas.microsoft.com/office/drawing/2014/main" id="{A910FAA2-F241-1C53-2661-3835D988CD0C}"/>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A0CD419D-5457-7495-7023-948C9D6662EA}"/>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7" name="Stačiakampis 6">
            <a:extLst>
              <a:ext uri="{FF2B5EF4-FFF2-40B4-BE49-F238E27FC236}">
                <a16:creationId xmlns:a16="http://schemas.microsoft.com/office/drawing/2014/main" id="{B537BC80-BBFB-8414-57A3-A668FFACB34F}"/>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8" name="Stačiakampis 7">
            <a:extLst>
              <a:ext uri="{FF2B5EF4-FFF2-40B4-BE49-F238E27FC236}">
                <a16:creationId xmlns:a16="http://schemas.microsoft.com/office/drawing/2014/main" id="{A8823AD3-14FE-4479-2F86-4FACC7B0308D}"/>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10" name="Paveikslėlio vietos rezervavimo ženklas 5">
            <a:extLst>
              <a:ext uri="{FF2B5EF4-FFF2-40B4-BE49-F238E27FC236}">
                <a16:creationId xmlns:a16="http://schemas.microsoft.com/office/drawing/2014/main" id="{71A8624D-47F7-A124-6B59-68E7C9E769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369" t="408" r="-1"/>
          <a:stretch/>
        </p:blipFill>
        <p:spPr>
          <a:xfrm>
            <a:off x="8194675" y="200024"/>
            <a:ext cx="3997325" cy="6458471"/>
          </a:xfrm>
          <a:prstGeom prst="rect">
            <a:avLst/>
          </a:prstGeom>
        </p:spPr>
      </p:pic>
    </p:spTree>
    <p:extLst>
      <p:ext uri="{BB962C8B-B14F-4D97-AF65-F5344CB8AC3E}">
        <p14:creationId xmlns:p14="http://schemas.microsoft.com/office/powerpoint/2010/main" val="3346650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ACE92CF-493F-9E8D-5201-3975B51C70B5}"/>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9072C2E2-0B07-B9C9-13B4-DED97395C3F6}"/>
              </a:ext>
            </a:extLst>
          </p:cNvPr>
          <p:cNvSpPr>
            <a:spLocks noGrp="1"/>
          </p:cNvSpPr>
          <p:nvPr>
            <p:ph sz="half" idx="1"/>
          </p:nvPr>
        </p:nvSpPr>
        <p:spPr>
          <a:xfrm>
            <a:off x="838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urinio vietos rezervavimo ženklas 3">
            <a:extLst>
              <a:ext uri="{FF2B5EF4-FFF2-40B4-BE49-F238E27FC236}">
                <a16:creationId xmlns:a16="http://schemas.microsoft.com/office/drawing/2014/main" id="{7DD9B1A5-3820-DAD3-B81A-93DD99BA19F3}"/>
              </a:ext>
            </a:extLst>
          </p:cNvPr>
          <p:cNvSpPr>
            <a:spLocks noGrp="1"/>
          </p:cNvSpPr>
          <p:nvPr>
            <p:ph sz="half" idx="2"/>
          </p:nvPr>
        </p:nvSpPr>
        <p:spPr>
          <a:xfrm>
            <a:off x="6172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Datos vietos rezervavimo ženklas 4">
            <a:extLst>
              <a:ext uri="{FF2B5EF4-FFF2-40B4-BE49-F238E27FC236}">
                <a16:creationId xmlns:a16="http://schemas.microsoft.com/office/drawing/2014/main" id="{5C2D0026-5DE9-8ADE-FB76-15492435C1E9}"/>
              </a:ext>
            </a:extLst>
          </p:cNvPr>
          <p:cNvSpPr>
            <a:spLocks noGrp="1"/>
          </p:cNvSpPr>
          <p:nvPr>
            <p:ph type="dt" sz="half" idx="10"/>
          </p:nvPr>
        </p:nvSpPr>
        <p:spPr/>
        <p:txBody>
          <a:bodyPr/>
          <a:lstStyle/>
          <a:p>
            <a:fld id="{DFFE9399-0C8C-475C-8DCE-AF56D8621B67}" type="datetimeFigureOut">
              <a:rPr lang="lt-LT" smtClean="0"/>
              <a:t>2025-12-17</a:t>
            </a:fld>
            <a:endParaRPr lang="lt-LT"/>
          </a:p>
        </p:txBody>
      </p:sp>
      <p:sp>
        <p:nvSpPr>
          <p:cNvPr id="6" name="Poraštės vietos rezervavimo ženklas 5">
            <a:extLst>
              <a:ext uri="{FF2B5EF4-FFF2-40B4-BE49-F238E27FC236}">
                <a16:creationId xmlns:a16="http://schemas.microsoft.com/office/drawing/2014/main" id="{26845470-25F5-024E-A766-A68D9F757908}"/>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1602CB6D-5CA6-1EC1-6B0D-21CFBFFC4DE4}"/>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8" name="Stačiakampis 7">
            <a:extLst>
              <a:ext uri="{FF2B5EF4-FFF2-40B4-BE49-F238E27FC236}">
                <a16:creationId xmlns:a16="http://schemas.microsoft.com/office/drawing/2014/main" id="{6B32F39D-E1B0-C7BA-F86E-DC237F9D431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9" name="Stačiakampis 8">
            <a:extLst>
              <a:ext uri="{FF2B5EF4-FFF2-40B4-BE49-F238E27FC236}">
                <a16:creationId xmlns:a16="http://schemas.microsoft.com/office/drawing/2014/main" id="{FCE36AC3-B227-9960-8405-611AC03F6B7B}"/>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089093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E24B481-67BA-4E66-FD95-80950F2D7FB3}"/>
              </a:ext>
            </a:extLst>
          </p:cNvPr>
          <p:cNvSpPr>
            <a:spLocks noGrp="1"/>
          </p:cNvSpPr>
          <p:nvPr>
            <p:ph type="title"/>
          </p:nvPr>
        </p:nvSpPr>
        <p:spPr>
          <a:xfrm>
            <a:off x="839788" y="365125"/>
            <a:ext cx="10515600" cy="1325563"/>
          </a:xfrm>
        </p:spPr>
        <p:txBody>
          <a:bodyPr/>
          <a:lstStyle/>
          <a:p>
            <a:r>
              <a:rPr lang="lt-LT"/>
              <a:t>Spustelėję redaguokite stilių</a:t>
            </a:r>
          </a:p>
        </p:txBody>
      </p:sp>
      <p:sp>
        <p:nvSpPr>
          <p:cNvPr id="3" name="Teksto vietos rezervavimo ženklas 2">
            <a:extLst>
              <a:ext uri="{FF2B5EF4-FFF2-40B4-BE49-F238E27FC236}">
                <a16:creationId xmlns:a16="http://schemas.microsoft.com/office/drawing/2014/main" id="{2721CD3A-0C5C-B12E-1576-274D7E4EEA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Turinio vietos rezervavimo ženklas 3">
            <a:extLst>
              <a:ext uri="{FF2B5EF4-FFF2-40B4-BE49-F238E27FC236}">
                <a16:creationId xmlns:a16="http://schemas.microsoft.com/office/drawing/2014/main" id="{95DB33BB-E91D-8A74-9B68-86D5B7C57F19}"/>
              </a:ext>
            </a:extLst>
          </p:cNvPr>
          <p:cNvSpPr>
            <a:spLocks noGrp="1"/>
          </p:cNvSpPr>
          <p:nvPr>
            <p:ph sz="half" idx="2"/>
          </p:nvPr>
        </p:nvSpPr>
        <p:spPr>
          <a:xfrm>
            <a:off x="839788" y="2505075"/>
            <a:ext cx="5157787"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Teksto vietos rezervavimo ženklas 4">
            <a:extLst>
              <a:ext uri="{FF2B5EF4-FFF2-40B4-BE49-F238E27FC236}">
                <a16:creationId xmlns:a16="http://schemas.microsoft.com/office/drawing/2014/main" id="{C6EE1B6D-9883-0FA7-5917-F4B7B1D9CA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Turinio vietos rezervavimo ženklas 5">
            <a:extLst>
              <a:ext uri="{FF2B5EF4-FFF2-40B4-BE49-F238E27FC236}">
                <a16:creationId xmlns:a16="http://schemas.microsoft.com/office/drawing/2014/main" id="{5232F4CF-4F73-AA6F-68EA-49AF95B3FF8C}"/>
              </a:ext>
            </a:extLst>
          </p:cNvPr>
          <p:cNvSpPr>
            <a:spLocks noGrp="1"/>
          </p:cNvSpPr>
          <p:nvPr>
            <p:ph sz="quarter" idx="4"/>
          </p:nvPr>
        </p:nvSpPr>
        <p:spPr>
          <a:xfrm>
            <a:off x="6172200" y="2505075"/>
            <a:ext cx="5183188"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Datos vietos rezervavimo ženklas 6">
            <a:extLst>
              <a:ext uri="{FF2B5EF4-FFF2-40B4-BE49-F238E27FC236}">
                <a16:creationId xmlns:a16="http://schemas.microsoft.com/office/drawing/2014/main" id="{8AB1FAA9-3ADB-288A-F310-E193AF647838}"/>
              </a:ext>
            </a:extLst>
          </p:cNvPr>
          <p:cNvSpPr>
            <a:spLocks noGrp="1"/>
          </p:cNvSpPr>
          <p:nvPr>
            <p:ph type="dt" sz="half" idx="10"/>
          </p:nvPr>
        </p:nvSpPr>
        <p:spPr/>
        <p:txBody>
          <a:bodyPr/>
          <a:lstStyle/>
          <a:p>
            <a:fld id="{DFFE9399-0C8C-475C-8DCE-AF56D8621B67}" type="datetimeFigureOut">
              <a:rPr lang="lt-LT" smtClean="0"/>
              <a:t>2025-12-17</a:t>
            </a:fld>
            <a:endParaRPr lang="lt-LT"/>
          </a:p>
        </p:txBody>
      </p:sp>
      <p:sp>
        <p:nvSpPr>
          <p:cNvPr id="8" name="Poraštės vietos rezervavimo ženklas 7">
            <a:extLst>
              <a:ext uri="{FF2B5EF4-FFF2-40B4-BE49-F238E27FC236}">
                <a16:creationId xmlns:a16="http://schemas.microsoft.com/office/drawing/2014/main" id="{33D8FA7C-51BF-040B-2BE2-2BDA8A072570}"/>
              </a:ext>
            </a:extLst>
          </p:cNvPr>
          <p:cNvSpPr>
            <a:spLocks noGrp="1"/>
          </p:cNvSpPr>
          <p:nvPr>
            <p:ph type="ftr" sz="quarter" idx="11"/>
          </p:nvPr>
        </p:nvSpPr>
        <p:spPr/>
        <p:txBody>
          <a:bodyPr/>
          <a:lstStyle/>
          <a:p>
            <a:endParaRPr lang="lt-LT"/>
          </a:p>
        </p:txBody>
      </p:sp>
      <p:sp>
        <p:nvSpPr>
          <p:cNvPr id="9" name="Skaidrės numerio vietos rezervavimo ženklas 8">
            <a:extLst>
              <a:ext uri="{FF2B5EF4-FFF2-40B4-BE49-F238E27FC236}">
                <a16:creationId xmlns:a16="http://schemas.microsoft.com/office/drawing/2014/main" id="{F303FF7D-457D-3033-1EB0-749FED2AE149}"/>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10" name="Stačiakampis 9">
            <a:extLst>
              <a:ext uri="{FF2B5EF4-FFF2-40B4-BE49-F238E27FC236}">
                <a16:creationId xmlns:a16="http://schemas.microsoft.com/office/drawing/2014/main" id="{411BB383-8A63-4644-2810-590424FD5F6C}"/>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11" name="Stačiakampis 10">
            <a:extLst>
              <a:ext uri="{FF2B5EF4-FFF2-40B4-BE49-F238E27FC236}">
                <a16:creationId xmlns:a16="http://schemas.microsoft.com/office/drawing/2014/main" id="{75C0CE48-6519-C7A4-0047-A94249059F93}"/>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405594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AA02D1B-DCC6-984D-3E92-91EE5CBAD7EF}"/>
              </a:ext>
            </a:extLst>
          </p:cNvPr>
          <p:cNvSpPr>
            <a:spLocks noGrp="1"/>
          </p:cNvSpPr>
          <p:nvPr>
            <p:ph type="title"/>
          </p:nvPr>
        </p:nvSpPr>
        <p:spPr/>
        <p:txBody>
          <a:bodyPr/>
          <a:lstStyle/>
          <a:p>
            <a:r>
              <a:rPr lang="lt-LT"/>
              <a:t>Spustelėję redaguokite stilių</a:t>
            </a:r>
          </a:p>
        </p:txBody>
      </p:sp>
      <p:sp>
        <p:nvSpPr>
          <p:cNvPr id="3" name="Datos vietos rezervavimo ženklas 2">
            <a:extLst>
              <a:ext uri="{FF2B5EF4-FFF2-40B4-BE49-F238E27FC236}">
                <a16:creationId xmlns:a16="http://schemas.microsoft.com/office/drawing/2014/main" id="{3A15CA2E-8E0E-2DEA-0D4A-4A54D0BB0126}"/>
              </a:ext>
            </a:extLst>
          </p:cNvPr>
          <p:cNvSpPr>
            <a:spLocks noGrp="1"/>
          </p:cNvSpPr>
          <p:nvPr>
            <p:ph type="dt" sz="half" idx="10"/>
          </p:nvPr>
        </p:nvSpPr>
        <p:spPr/>
        <p:txBody>
          <a:bodyPr/>
          <a:lstStyle/>
          <a:p>
            <a:fld id="{DFFE9399-0C8C-475C-8DCE-AF56D8621B67}" type="datetimeFigureOut">
              <a:rPr lang="lt-LT" smtClean="0"/>
              <a:t>2025-12-17</a:t>
            </a:fld>
            <a:endParaRPr lang="lt-LT"/>
          </a:p>
        </p:txBody>
      </p:sp>
      <p:sp>
        <p:nvSpPr>
          <p:cNvPr id="4" name="Poraštės vietos rezervavimo ženklas 3">
            <a:extLst>
              <a:ext uri="{FF2B5EF4-FFF2-40B4-BE49-F238E27FC236}">
                <a16:creationId xmlns:a16="http://schemas.microsoft.com/office/drawing/2014/main" id="{781489C2-06E2-A155-B392-C96BDC9C72F5}"/>
              </a:ext>
            </a:extLst>
          </p:cNvPr>
          <p:cNvSpPr>
            <a:spLocks noGrp="1"/>
          </p:cNvSpPr>
          <p:nvPr>
            <p:ph type="ftr" sz="quarter" idx="11"/>
          </p:nvPr>
        </p:nvSpPr>
        <p:spPr/>
        <p:txBody>
          <a:bodyPr/>
          <a:lstStyle/>
          <a:p>
            <a:endParaRPr lang="lt-LT"/>
          </a:p>
        </p:txBody>
      </p:sp>
      <p:sp>
        <p:nvSpPr>
          <p:cNvPr id="5" name="Skaidrės numerio vietos rezervavimo ženklas 4">
            <a:extLst>
              <a:ext uri="{FF2B5EF4-FFF2-40B4-BE49-F238E27FC236}">
                <a16:creationId xmlns:a16="http://schemas.microsoft.com/office/drawing/2014/main" id="{F50609C4-3F8D-5B09-45C5-63625C8529D4}"/>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6" name="Stačiakampis 5">
            <a:extLst>
              <a:ext uri="{FF2B5EF4-FFF2-40B4-BE49-F238E27FC236}">
                <a16:creationId xmlns:a16="http://schemas.microsoft.com/office/drawing/2014/main" id="{BACD39C4-7E2B-5D07-7850-3A5A16C2D460}"/>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7" name="Stačiakampis 6">
            <a:extLst>
              <a:ext uri="{FF2B5EF4-FFF2-40B4-BE49-F238E27FC236}">
                <a16:creationId xmlns:a16="http://schemas.microsoft.com/office/drawing/2014/main" id="{CBC7AEC3-2B25-81D7-A939-1419770E6CC1}"/>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116389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uotrauka (1)">
    <p:spTree>
      <p:nvGrpSpPr>
        <p:cNvPr id="1" name=""/>
        <p:cNvGrpSpPr/>
        <p:nvPr/>
      </p:nvGrpSpPr>
      <p:grpSpPr>
        <a:xfrm>
          <a:off x="0" y="0"/>
          <a:ext cx="0" cy="0"/>
          <a:chOff x="0" y="0"/>
          <a:chExt cx="0" cy="0"/>
        </a:xfrm>
      </p:grpSpPr>
      <p:sp>
        <p:nvSpPr>
          <p:cNvPr id="8" name="Paveikslėlio vietos rezervavimo ženklas 7">
            <a:extLst>
              <a:ext uri="{FF2B5EF4-FFF2-40B4-BE49-F238E27FC236}">
                <a16:creationId xmlns:a16="http://schemas.microsoft.com/office/drawing/2014/main" id="{03AD87B8-A882-2A24-A24B-9908CA02734B}"/>
              </a:ext>
            </a:extLst>
          </p:cNvPr>
          <p:cNvSpPr>
            <a:spLocks noGrp="1"/>
          </p:cNvSpPr>
          <p:nvPr>
            <p:ph type="pic" sz="quarter" idx="13"/>
          </p:nvPr>
        </p:nvSpPr>
        <p:spPr>
          <a:xfrm>
            <a:off x="0" y="199504"/>
            <a:ext cx="12192000" cy="6458991"/>
          </a:xfrm>
        </p:spPr>
        <p:txBody>
          <a:bodyPr anchor="ctr"/>
          <a:lstStyle>
            <a:lvl1pPr marL="0" indent="0" algn="ctr">
              <a:buNone/>
              <a:defRPr/>
            </a:lvl1pPr>
          </a:lstStyle>
          <a:p>
            <a:endParaRPr lang="lt-LT" dirty="0"/>
          </a:p>
        </p:txBody>
      </p:sp>
      <p:sp>
        <p:nvSpPr>
          <p:cNvPr id="5" name="Stačiakampis 4">
            <a:extLst>
              <a:ext uri="{FF2B5EF4-FFF2-40B4-BE49-F238E27FC236}">
                <a16:creationId xmlns:a16="http://schemas.microsoft.com/office/drawing/2014/main" id="{0A216F24-5FF2-9440-CE1D-FC1047DADA0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6" name="Stačiakampis 5">
            <a:extLst>
              <a:ext uri="{FF2B5EF4-FFF2-40B4-BE49-F238E27FC236}">
                <a16:creationId xmlns:a16="http://schemas.microsoft.com/office/drawing/2014/main" id="{D9941A92-9ED3-2749-F9A0-6C2DDB4AEFAE}"/>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828778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otrauka (2)">
    <p:spTree>
      <p:nvGrpSpPr>
        <p:cNvPr id="1" name=""/>
        <p:cNvGrpSpPr/>
        <p:nvPr/>
      </p:nvGrpSpPr>
      <p:grpSpPr>
        <a:xfrm>
          <a:off x="0" y="0"/>
          <a:ext cx="0" cy="0"/>
          <a:chOff x="0" y="0"/>
          <a:chExt cx="0" cy="0"/>
        </a:xfrm>
      </p:grpSpPr>
      <p:sp>
        <p:nvSpPr>
          <p:cNvPr id="8" name="Paveikslėlio vietos rezervavimo ženklas 7">
            <a:extLst>
              <a:ext uri="{FF2B5EF4-FFF2-40B4-BE49-F238E27FC236}">
                <a16:creationId xmlns:a16="http://schemas.microsoft.com/office/drawing/2014/main" id="{03AD87B8-A882-2A24-A24B-9908CA02734B}"/>
              </a:ext>
            </a:extLst>
          </p:cNvPr>
          <p:cNvSpPr>
            <a:spLocks noGrp="1"/>
          </p:cNvSpPr>
          <p:nvPr>
            <p:ph type="pic" sz="quarter" idx="13"/>
          </p:nvPr>
        </p:nvSpPr>
        <p:spPr>
          <a:xfrm>
            <a:off x="0" y="0"/>
            <a:ext cx="12192000" cy="6858000"/>
          </a:xfrm>
        </p:spPr>
        <p:txBody>
          <a:bodyPr anchor="ctr"/>
          <a:lstStyle>
            <a:lvl1pPr marL="0" indent="0" algn="ctr">
              <a:buNone/>
              <a:defRPr/>
            </a:lvl1pPr>
          </a:lstStyle>
          <a:p>
            <a:endParaRPr lang="lt-LT" dirty="0"/>
          </a:p>
        </p:txBody>
      </p:sp>
      <p:sp>
        <p:nvSpPr>
          <p:cNvPr id="5" name="Stačiakampis 4">
            <a:extLst>
              <a:ext uri="{FF2B5EF4-FFF2-40B4-BE49-F238E27FC236}">
                <a16:creationId xmlns:a16="http://schemas.microsoft.com/office/drawing/2014/main" id="{0A216F24-5FF2-9440-CE1D-FC1047DADA0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6" name="Stačiakampis 5">
            <a:extLst>
              <a:ext uri="{FF2B5EF4-FFF2-40B4-BE49-F238E27FC236}">
                <a16:creationId xmlns:a16="http://schemas.microsoft.com/office/drawing/2014/main" id="{D9941A92-9ED3-2749-F9A0-6C2DDB4AEFAE}"/>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790764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liustracija">
    <p:spTree>
      <p:nvGrpSpPr>
        <p:cNvPr id="1" name=""/>
        <p:cNvGrpSpPr/>
        <p:nvPr/>
      </p:nvGrpSpPr>
      <p:grpSpPr>
        <a:xfrm>
          <a:off x="0" y="0"/>
          <a:ext cx="0" cy="0"/>
          <a:chOff x="0" y="0"/>
          <a:chExt cx="0" cy="0"/>
        </a:xfrm>
      </p:grpSpPr>
      <p:sp>
        <p:nvSpPr>
          <p:cNvPr id="5" name="Stačiakampis 4">
            <a:extLst>
              <a:ext uri="{FF2B5EF4-FFF2-40B4-BE49-F238E27FC236}">
                <a16:creationId xmlns:a16="http://schemas.microsoft.com/office/drawing/2014/main" id="{0A216F24-5FF2-9440-CE1D-FC1047DADA0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6" name="Stačiakampis 5">
            <a:extLst>
              <a:ext uri="{FF2B5EF4-FFF2-40B4-BE49-F238E27FC236}">
                <a16:creationId xmlns:a16="http://schemas.microsoft.com/office/drawing/2014/main" id="{D9941A92-9ED3-2749-F9A0-6C2DDB4AEFAE}"/>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2" name="Paveikslėlio vietos rezervavimo ženklas 9">
            <a:extLst>
              <a:ext uri="{FF2B5EF4-FFF2-40B4-BE49-F238E27FC236}">
                <a16:creationId xmlns:a16="http://schemas.microsoft.com/office/drawing/2014/main" id="{802DB5AE-93BC-0A1B-30FF-FD5B2EF059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255" r="9340"/>
          <a:stretch/>
        </p:blipFill>
        <p:spPr>
          <a:xfrm>
            <a:off x="0" y="0"/>
            <a:ext cx="12192000" cy="6858000"/>
          </a:xfrm>
          <a:prstGeom prst="rect">
            <a:avLst/>
          </a:prstGeom>
        </p:spPr>
      </p:pic>
    </p:spTree>
    <p:extLst>
      <p:ext uri="{BB962C8B-B14F-4D97-AF65-F5344CB8AC3E}">
        <p14:creationId xmlns:p14="http://schemas.microsoft.com/office/powerpoint/2010/main" val="4101197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a:extLst>
              <a:ext uri="{FF2B5EF4-FFF2-40B4-BE49-F238E27FC236}">
                <a16:creationId xmlns:a16="http://schemas.microsoft.com/office/drawing/2014/main" id="{51923D42-6106-E17A-70DA-BC1E5F375749}"/>
              </a:ext>
            </a:extLst>
          </p:cNvPr>
          <p:cNvSpPr>
            <a:spLocks noGrp="1"/>
          </p:cNvSpPr>
          <p:nvPr>
            <p:ph type="dt" sz="half" idx="10"/>
          </p:nvPr>
        </p:nvSpPr>
        <p:spPr/>
        <p:txBody>
          <a:bodyPr/>
          <a:lstStyle/>
          <a:p>
            <a:fld id="{DFFE9399-0C8C-475C-8DCE-AF56D8621B67}" type="datetimeFigureOut">
              <a:rPr lang="lt-LT" smtClean="0"/>
              <a:t>2025-12-17</a:t>
            </a:fld>
            <a:endParaRPr lang="lt-LT"/>
          </a:p>
        </p:txBody>
      </p:sp>
      <p:sp>
        <p:nvSpPr>
          <p:cNvPr id="3" name="Poraštės vietos rezervavimo ženklas 2">
            <a:extLst>
              <a:ext uri="{FF2B5EF4-FFF2-40B4-BE49-F238E27FC236}">
                <a16:creationId xmlns:a16="http://schemas.microsoft.com/office/drawing/2014/main" id="{4B7FA86A-D587-2FAF-A7E0-F7122F4D9214}"/>
              </a:ext>
            </a:extLst>
          </p:cNvPr>
          <p:cNvSpPr>
            <a:spLocks noGrp="1"/>
          </p:cNvSpPr>
          <p:nvPr>
            <p:ph type="ftr" sz="quarter" idx="11"/>
          </p:nvPr>
        </p:nvSpPr>
        <p:spPr/>
        <p:txBody>
          <a:bodyPr/>
          <a:lstStyle/>
          <a:p>
            <a:endParaRPr lang="lt-LT"/>
          </a:p>
        </p:txBody>
      </p:sp>
      <p:sp>
        <p:nvSpPr>
          <p:cNvPr id="4" name="Skaidrės numerio vietos rezervavimo ženklas 3">
            <a:extLst>
              <a:ext uri="{FF2B5EF4-FFF2-40B4-BE49-F238E27FC236}">
                <a16:creationId xmlns:a16="http://schemas.microsoft.com/office/drawing/2014/main" id="{1BAB1822-56DC-D1A1-FE96-D5F30D3AD1DB}"/>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5" name="Stačiakampis 4">
            <a:extLst>
              <a:ext uri="{FF2B5EF4-FFF2-40B4-BE49-F238E27FC236}">
                <a16:creationId xmlns:a16="http://schemas.microsoft.com/office/drawing/2014/main" id="{0A216F24-5FF2-9440-CE1D-FC1047DADA0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6" name="Stačiakampis 5">
            <a:extLst>
              <a:ext uri="{FF2B5EF4-FFF2-40B4-BE49-F238E27FC236}">
                <a16:creationId xmlns:a16="http://schemas.microsoft.com/office/drawing/2014/main" id="{D9941A92-9ED3-2749-F9A0-6C2DDB4AEFAE}"/>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813051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uščia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596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89958CA-1682-90B3-CC57-C19F1265D874}"/>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Turinio vietos rezervavimo ženklas 2">
            <a:extLst>
              <a:ext uri="{FF2B5EF4-FFF2-40B4-BE49-F238E27FC236}">
                <a16:creationId xmlns:a16="http://schemas.microsoft.com/office/drawing/2014/main" id="{831076B5-5B87-B4D5-CD8C-BD90DF7F20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eksto vietos rezervavimo ženklas 3">
            <a:extLst>
              <a:ext uri="{FF2B5EF4-FFF2-40B4-BE49-F238E27FC236}">
                <a16:creationId xmlns:a16="http://schemas.microsoft.com/office/drawing/2014/main" id="{F7C2AD07-165A-4DDB-6CD6-CF4B093A7A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032AF331-AADA-2144-1574-7624F7C7A1D0}"/>
              </a:ext>
            </a:extLst>
          </p:cNvPr>
          <p:cNvSpPr>
            <a:spLocks noGrp="1"/>
          </p:cNvSpPr>
          <p:nvPr>
            <p:ph type="dt" sz="half" idx="10"/>
          </p:nvPr>
        </p:nvSpPr>
        <p:spPr/>
        <p:txBody>
          <a:bodyPr/>
          <a:lstStyle/>
          <a:p>
            <a:fld id="{DFFE9399-0C8C-475C-8DCE-AF56D8621B67}" type="datetimeFigureOut">
              <a:rPr lang="lt-LT" smtClean="0"/>
              <a:t>2025-12-17</a:t>
            </a:fld>
            <a:endParaRPr lang="lt-LT"/>
          </a:p>
        </p:txBody>
      </p:sp>
      <p:sp>
        <p:nvSpPr>
          <p:cNvPr id="6" name="Poraštės vietos rezervavimo ženklas 5">
            <a:extLst>
              <a:ext uri="{FF2B5EF4-FFF2-40B4-BE49-F238E27FC236}">
                <a16:creationId xmlns:a16="http://schemas.microsoft.com/office/drawing/2014/main" id="{6F7A2161-B33D-7A77-1992-6BBA9CAAE14C}"/>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BADFF407-10E8-60FF-7E32-975E368AB6A3}"/>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8" name="Stačiakampis 7">
            <a:extLst>
              <a:ext uri="{FF2B5EF4-FFF2-40B4-BE49-F238E27FC236}">
                <a16:creationId xmlns:a16="http://schemas.microsoft.com/office/drawing/2014/main" id="{8C3E9F44-6B9C-E0D4-8FC6-12776431DC48}"/>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9" name="Stačiakampis 8">
            <a:extLst>
              <a:ext uri="{FF2B5EF4-FFF2-40B4-BE49-F238E27FC236}">
                <a16:creationId xmlns:a16="http://schemas.microsoft.com/office/drawing/2014/main" id="{231C8AAD-2BE3-DD5C-16C0-CFEB8FDC6ED7}"/>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396645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Pavadinimo skaidrė logo">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58511D4-EA6E-1B3C-0CB3-18CA18544B81}"/>
              </a:ext>
            </a:extLst>
          </p:cNvPr>
          <p:cNvSpPr>
            <a:spLocks noGrp="1"/>
          </p:cNvSpPr>
          <p:nvPr>
            <p:ph type="ctrTitle"/>
          </p:nvPr>
        </p:nvSpPr>
        <p:spPr>
          <a:xfrm>
            <a:off x="838200" y="1122363"/>
            <a:ext cx="10515600" cy="2387600"/>
          </a:xfrm>
        </p:spPr>
        <p:txBody>
          <a:bodyPr anchor="b"/>
          <a:lstStyle>
            <a:lvl1pPr algn="l">
              <a:defRPr sz="6000"/>
            </a:lvl1pPr>
          </a:lstStyle>
          <a:p>
            <a:r>
              <a:rPr lang="lt-LT" dirty="0"/>
              <a:t>Spustelėję redaguokite stilių</a:t>
            </a:r>
          </a:p>
        </p:txBody>
      </p:sp>
      <p:sp>
        <p:nvSpPr>
          <p:cNvPr id="3" name="Antrinis pavadinimas 2">
            <a:extLst>
              <a:ext uri="{FF2B5EF4-FFF2-40B4-BE49-F238E27FC236}">
                <a16:creationId xmlns:a16="http://schemas.microsoft.com/office/drawing/2014/main" id="{84B19ED8-D54D-D32E-93DD-D4F244DBD85A}"/>
              </a:ext>
            </a:extLst>
          </p:cNvPr>
          <p:cNvSpPr>
            <a:spLocks noGrp="1"/>
          </p:cNvSpPr>
          <p:nvPr>
            <p:ph type="subTitle" idx="1"/>
          </p:nvPr>
        </p:nvSpPr>
        <p:spPr>
          <a:xfrm>
            <a:off x="838200" y="3602038"/>
            <a:ext cx="105156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a:t>Spustelėkite norėdami redaguoti šablono paantraštės stilių</a:t>
            </a:r>
          </a:p>
        </p:txBody>
      </p:sp>
      <p:sp>
        <p:nvSpPr>
          <p:cNvPr id="9" name="Stačiakampis 8">
            <a:extLst>
              <a:ext uri="{FF2B5EF4-FFF2-40B4-BE49-F238E27FC236}">
                <a16:creationId xmlns:a16="http://schemas.microsoft.com/office/drawing/2014/main" id="{C966FF65-9676-4556-CFFE-720ACA9A08AB}"/>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10" name="Stačiakampis 9">
            <a:extLst>
              <a:ext uri="{FF2B5EF4-FFF2-40B4-BE49-F238E27FC236}">
                <a16:creationId xmlns:a16="http://schemas.microsoft.com/office/drawing/2014/main" id="{8BB99A78-908C-4F71-D48D-FC882796C2D4}"/>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6" name="Grafinis elementas 5">
            <a:extLst>
              <a:ext uri="{FF2B5EF4-FFF2-40B4-BE49-F238E27FC236}">
                <a16:creationId xmlns:a16="http://schemas.microsoft.com/office/drawing/2014/main" id="{A45F7562-946F-16A2-9CDC-097C9C2951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5256611"/>
            <a:ext cx="3967720" cy="872986"/>
          </a:xfrm>
          <a:prstGeom prst="rect">
            <a:avLst/>
          </a:prstGeom>
        </p:spPr>
      </p:pic>
    </p:spTree>
    <p:extLst>
      <p:ext uri="{BB962C8B-B14F-4D97-AF65-F5344CB8AC3E}">
        <p14:creationId xmlns:p14="http://schemas.microsoft.com/office/powerpoint/2010/main" val="4140576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FA90545-FB1E-E878-F38F-4E0214620BDE}"/>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Paveikslėlio vietos rezervavimo ženklas 2">
            <a:extLst>
              <a:ext uri="{FF2B5EF4-FFF2-40B4-BE49-F238E27FC236}">
                <a16:creationId xmlns:a16="http://schemas.microsoft.com/office/drawing/2014/main" id="{CBB62E39-90CD-8297-E2EC-5DFDA9D423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a:extLst>
              <a:ext uri="{FF2B5EF4-FFF2-40B4-BE49-F238E27FC236}">
                <a16:creationId xmlns:a16="http://schemas.microsoft.com/office/drawing/2014/main" id="{D6C94C4F-EA23-C205-E828-84F587D4F1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DB4FF0E8-9831-AF06-23B9-732A69520764}"/>
              </a:ext>
            </a:extLst>
          </p:cNvPr>
          <p:cNvSpPr>
            <a:spLocks noGrp="1"/>
          </p:cNvSpPr>
          <p:nvPr>
            <p:ph type="dt" sz="half" idx="10"/>
          </p:nvPr>
        </p:nvSpPr>
        <p:spPr/>
        <p:txBody>
          <a:bodyPr/>
          <a:lstStyle/>
          <a:p>
            <a:fld id="{DFFE9399-0C8C-475C-8DCE-AF56D8621B67}" type="datetimeFigureOut">
              <a:rPr lang="lt-LT" smtClean="0"/>
              <a:t>2025-12-17</a:t>
            </a:fld>
            <a:endParaRPr lang="lt-LT"/>
          </a:p>
        </p:txBody>
      </p:sp>
      <p:sp>
        <p:nvSpPr>
          <p:cNvPr id="6" name="Poraštės vietos rezervavimo ženklas 5">
            <a:extLst>
              <a:ext uri="{FF2B5EF4-FFF2-40B4-BE49-F238E27FC236}">
                <a16:creationId xmlns:a16="http://schemas.microsoft.com/office/drawing/2014/main" id="{6CED3F29-9D59-63E5-653E-F952F91B2B0E}"/>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A6BA3C25-1A02-E68C-83F5-F724405E229B}"/>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8" name="Stačiakampis 7">
            <a:extLst>
              <a:ext uri="{FF2B5EF4-FFF2-40B4-BE49-F238E27FC236}">
                <a16:creationId xmlns:a16="http://schemas.microsoft.com/office/drawing/2014/main" id="{876EA8B0-2EFD-9B52-9C4D-DF2E1ECB53D9}"/>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9" name="Stačiakampis 8">
            <a:extLst>
              <a:ext uri="{FF2B5EF4-FFF2-40B4-BE49-F238E27FC236}">
                <a16:creationId xmlns:a16="http://schemas.microsoft.com/office/drawing/2014/main" id="{E405AE97-F798-7BAA-F3B0-9C04BBFC4625}"/>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670041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70CC010-599A-D718-AF80-144CF79CCA45}"/>
              </a:ext>
            </a:extLst>
          </p:cNvPr>
          <p:cNvSpPr>
            <a:spLocks noGrp="1"/>
          </p:cNvSpPr>
          <p:nvPr>
            <p:ph type="title"/>
          </p:nvPr>
        </p:nvSpPr>
        <p:spPr/>
        <p:txBody>
          <a:bodyPr/>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4BAE91EF-41CE-AAF4-D505-BDAAAD05D5CB}"/>
              </a:ext>
            </a:extLst>
          </p:cNvPr>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F91A9FA9-CE15-5977-45FC-27273A212FF9}"/>
              </a:ext>
            </a:extLst>
          </p:cNvPr>
          <p:cNvSpPr>
            <a:spLocks noGrp="1"/>
          </p:cNvSpPr>
          <p:nvPr>
            <p:ph type="dt" sz="half" idx="10"/>
          </p:nvPr>
        </p:nvSpPr>
        <p:spPr/>
        <p:txBody>
          <a:bodyPr/>
          <a:lstStyle/>
          <a:p>
            <a:fld id="{DFFE9399-0C8C-475C-8DCE-AF56D8621B67}" type="datetimeFigureOut">
              <a:rPr lang="lt-LT" smtClean="0"/>
              <a:t>2025-12-17</a:t>
            </a:fld>
            <a:endParaRPr lang="lt-LT"/>
          </a:p>
        </p:txBody>
      </p:sp>
      <p:sp>
        <p:nvSpPr>
          <p:cNvPr id="5" name="Poraštės vietos rezervavimo ženklas 4">
            <a:extLst>
              <a:ext uri="{FF2B5EF4-FFF2-40B4-BE49-F238E27FC236}">
                <a16:creationId xmlns:a16="http://schemas.microsoft.com/office/drawing/2014/main" id="{87C5ED5D-DE07-022B-68C8-228899DE6C45}"/>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FCD6E456-A785-9FCC-6B5D-5818C673CD3F}"/>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7" name="Stačiakampis 6">
            <a:extLst>
              <a:ext uri="{FF2B5EF4-FFF2-40B4-BE49-F238E27FC236}">
                <a16:creationId xmlns:a16="http://schemas.microsoft.com/office/drawing/2014/main" id="{96BDB319-A73B-90E8-9971-32FE2D6637D3}"/>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8" name="Stačiakampis 7">
            <a:extLst>
              <a:ext uri="{FF2B5EF4-FFF2-40B4-BE49-F238E27FC236}">
                <a16:creationId xmlns:a16="http://schemas.microsoft.com/office/drawing/2014/main" id="{6CECF67D-6646-80F3-AC1A-EBCB6F9EDEAD}"/>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5736616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a:extLst>
              <a:ext uri="{FF2B5EF4-FFF2-40B4-BE49-F238E27FC236}">
                <a16:creationId xmlns:a16="http://schemas.microsoft.com/office/drawing/2014/main" id="{1B922CF6-D4D0-2F0E-10F7-23D9DAF28DCE}"/>
              </a:ext>
            </a:extLst>
          </p:cNvPr>
          <p:cNvSpPr>
            <a:spLocks noGrp="1"/>
          </p:cNvSpPr>
          <p:nvPr>
            <p:ph type="title" orient="vert"/>
          </p:nvPr>
        </p:nvSpPr>
        <p:spPr>
          <a:xfrm>
            <a:off x="8724900" y="365125"/>
            <a:ext cx="2628900" cy="5811838"/>
          </a:xfrm>
        </p:spPr>
        <p:txBody>
          <a:bodyPr vert="eaVert"/>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1E0EE8AF-833C-75A5-3F91-0224B8F31479}"/>
              </a:ext>
            </a:extLst>
          </p:cNvPr>
          <p:cNvSpPr>
            <a:spLocks noGrp="1"/>
          </p:cNvSpPr>
          <p:nvPr>
            <p:ph type="body" orient="vert" idx="1"/>
          </p:nvPr>
        </p:nvSpPr>
        <p:spPr>
          <a:xfrm>
            <a:off x="838200" y="365125"/>
            <a:ext cx="7734300" cy="5811838"/>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Stačiakampis 6">
            <a:extLst>
              <a:ext uri="{FF2B5EF4-FFF2-40B4-BE49-F238E27FC236}">
                <a16:creationId xmlns:a16="http://schemas.microsoft.com/office/drawing/2014/main" id="{F9A6472B-00A2-9647-6A57-D449B0AFC12E}"/>
              </a:ext>
            </a:extLst>
          </p:cNvPr>
          <p:cNvSpPr/>
          <p:nvPr userDrawn="1"/>
        </p:nvSpPr>
        <p:spPr>
          <a:xfrm rot="5400000">
            <a:off x="-3146686" y="3511810"/>
            <a:ext cx="6492875"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9" name="Stačiakampis 8">
            <a:extLst>
              <a:ext uri="{FF2B5EF4-FFF2-40B4-BE49-F238E27FC236}">
                <a16:creationId xmlns:a16="http://schemas.microsoft.com/office/drawing/2014/main" id="{4DD727EE-1B77-C215-2FCD-6EC074E20328}"/>
              </a:ext>
            </a:extLst>
          </p:cNvPr>
          <p:cNvSpPr/>
          <p:nvPr userDrawn="1"/>
        </p:nvSpPr>
        <p:spPr>
          <a:xfrm rot="5400000">
            <a:off x="8845810" y="3511811"/>
            <a:ext cx="6492875"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925879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baigos skaidrė 1">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6" name="Grafinis elementas 5">
            <a:extLst>
              <a:ext uri="{FF2B5EF4-FFF2-40B4-BE49-F238E27FC236}">
                <a16:creationId xmlns:a16="http://schemas.microsoft.com/office/drawing/2014/main" id="{A3B717C1-822D-5592-83AB-BA1CF624BB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097" y="2938779"/>
            <a:ext cx="4445803" cy="978174"/>
          </a:xfrm>
          <a:prstGeom prst="rect">
            <a:avLst/>
          </a:prstGeom>
        </p:spPr>
      </p:pic>
    </p:spTree>
    <p:extLst>
      <p:ext uri="{BB962C8B-B14F-4D97-AF65-F5344CB8AC3E}">
        <p14:creationId xmlns:p14="http://schemas.microsoft.com/office/powerpoint/2010/main" val="656303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baigos skaidrė 2">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3" name="Grafinis elementas 2">
            <a:extLst>
              <a:ext uri="{FF2B5EF4-FFF2-40B4-BE49-F238E27FC236}">
                <a16:creationId xmlns:a16="http://schemas.microsoft.com/office/drawing/2014/main" id="{B87407E1-A737-72C8-A6F4-96B789BE15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5254583"/>
            <a:ext cx="3976940" cy="875014"/>
          </a:xfrm>
          <a:prstGeom prst="rect">
            <a:avLst/>
          </a:prstGeom>
        </p:spPr>
      </p:pic>
    </p:spTree>
    <p:extLst>
      <p:ext uri="{BB962C8B-B14F-4D97-AF65-F5344CB8AC3E}">
        <p14:creationId xmlns:p14="http://schemas.microsoft.com/office/powerpoint/2010/main" val="4115685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abaigos skaidrė 3">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3" name="Grafinis elementas 2">
            <a:extLst>
              <a:ext uri="{FF2B5EF4-FFF2-40B4-BE49-F238E27FC236}">
                <a16:creationId xmlns:a16="http://schemas.microsoft.com/office/drawing/2014/main" id="{92957F3F-5AFD-53B4-8F96-863CE5E16E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31167" y="2381250"/>
            <a:ext cx="2129664" cy="2095498"/>
          </a:xfrm>
          <a:prstGeom prst="rect">
            <a:avLst/>
          </a:prstGeom>
        </p:spPr>
      </p:pic>
    </p:spTree>
    <p:extLst>
      <p:ext uri="{BB962C8B-B14F-4D97-AF65-F5344CB8AC3E}">
        <p14:creationId xmlns:p14="http://schemas.microsoft.com/office/powerpoint/2010/main" val="1808896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abaigos skaidrė 4">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6" name="Grafinis elementas 5">
            <a:extLst>
              <a:ext uri="{FF2B5EF4-FFF2-40B4-BE49-F238E27FC236}">
                <a16:creationId xmlns:a16="http://schemas.microsoft.com/office/drawing/2014/main" id="{C70510D8-7594-F47E-50D3-5F8A790D99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199" y="4854978"/>
            <a:ext cx="1295401" cy="1274619"/>
          </a:xfrm>
          <a:prstGeom prst="rect">
            <a:avLst/>
          </a:prstGeom>
        </p:spPr>
      </p:pic>
    </p:spTree>
    <p:extLst>
      <p:ext uri="{BB962C8B-B14F-4D97-AF65-F5344CB8AC3E}">
        <p14:creationId xmlns:p14="http://schemas.microsoft.com/office/powerpoint/2010/main" val="32701162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abaigos skaidrė EN 1">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7" name="Grafinis elementas 6">
            <a:extLst>
              <a:ext uri="{FF2B5EF4-FFF2-40B4-BE49-F238E27FC236}">
                <a16:creationId xmlns:a16="http://schemas.microsoft.com/office/drawing/2014/main" id="{24E6278C-E3BD-465B-E65D-9EF373BCF7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9737" y="2938779"/>
            <a:ext cx="4592526" cy="978174"/>
          </a:xfrm>
          <a:prstGeom prst="rect">
            <a:avLst/>
          </a:prstGeom>
        </p:spPr>
      </p:pic>
    </p:spTree>
    <p:extLst>
      <p:ext uri="{BB962C8B-B14F-4D97-AF65-F5344CB8AC3E}">
        <p14:creationId xmlns:p14="http://schemas.microsoft.com/office/powerpoint/2010/main" val="987758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abaigos skaidrė EN 2">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6" name="Grafinis elementas 5">
            <a:extLst>
              <a:ext uri="{FF2B5EF4-FFF2-40B4-BE49-F238E27FC236}">
                <a16:creationId xmlns:a16="http://schemas.microsoft.com/office/drawing/2014/main" id="{186D5B5B-804A-84A1-E5B5-DE75BDF000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199" y="5254584"/>
            <a:ext cx="4108189" cy="875014"/>
          </a:xfrm>
          <a:prstGeom prst="rect">
            <a:avLst/>
          </a:prstGeom>
        </p:spPr>
      </p:pic>
    </p:spTree>
    <p:extLst>
      <p:ext uri="{BB962C8B-B14F-4D97-AF65-F5344CB8AC3E}">
        <p14:creationId xmlns:p14="http://schemas.microsoft.com/office/powerpoint/2010/main" val="6514105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abaigos skaidrė EN 3">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6" name="Grafinis elementas 5">
            <a:extLst>
              <a:ext uri="{FF2B5EF4-FFF2-40B4-BE49-F238E27FC236}">
                <a16:creationId xmlns:a16="http://schemas.microsoft.com/office/drawing/2014/main" id="{5C00FEE9-7AE7-0A8E-E0B8-B8E375FC2A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31167" y="2438399"/>
            <a:ext cx="2131943" cy="1981200"/>
          </a:xfrm>
          <a:prstGeom prst="rect">
            <a:avLst/>
          </a:prstGeom>
        </p:spPr>
      </p:pic>
    </p:spTree>
    <p:extLst>
      <p:ext uri="{BB962C8B-B14F-4D97-AF65-F5344CB8AC3E}">
        <p14:creationId xmlns:p14="http://schemas.microsoft.com/office/powerpoint/2010/main" val="13559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vadinimo skaidrė su paveikslėliu">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58511D4-EA6E-1B3C-0CB3-18CA18544B81}"/>
              </a:ext>
            </a:extLst>
          </p:cNvPr>
          <p:cNvSpPr>
            <a:spLocks noGrp="1"/>
          </p:cNvSpPr>
          <p:nvPr>
            <p:ph type="ctrTitle"/>
          </p:nvPr>
        </p:nvSpPr>
        <p:spPr>
          <a:xfrm>
            <a:off x="838200" y="1122363"/>
            <a:ext cx="6943725" cy="2387600"/>
          </a:xfrm>
        </p:spPr>
        <p:txBody>
          <a:bodyPr anchor="b"/>
          <a:lstStyle>
            <a:lvl1pPr algn="l">
              <a:defRPr sz="6000"/>
            </a:lvl1pPr>
          </a:lstStyle>
          <a:p>
            <a:r>
              <a:rPr lang="lt-LT" dirty="0"/>
              <a:t>Spustelėję redaguokite stilių</a:t>
            </a:r>
          </a:p>
        </p:txBody>
      </p:sp>
      <p:sp>
        <p:nvSpPr>
          <p:cNvPr id="3" name="Antrinis pavadinimas 2">
            <a:extLst>
              <a:ext uri="{FF2B5EF4-FFF2-40B4-BE49-F238E27FC236}">
                <a16:creationId xmlns:a16="http://schemas.microsoft.com/office/drawing/2014/main" id="{84B19ED8-D54D-D32E-93DD-D4F244DBD85A}"/>
              </a:ext>
            </a:extLst>
          </p:cNvPr>
          <p:cNvSpPr>
            <a:spLocks noGrp="1"/>
          </p:cNvSpPr>
          <p:nvPr>
            <p:ph type="subTitle" idx="1"/>
          </p:nvPr>
        </p:nvSpPr>
        <p:spPr>
          <a:xfrm>
            <a:off x="838200" y="3602038"/>
            <a:ext cx="694372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a:t>Spustelėkite norėdami redaguoti šablono paantraštės stilių</a:t>
            </a:r>
          </a:p>
        </p:txBody>
      </p:sp>
      <p:sp>
        <p:nvSpPr>
          <p:cNvPr id="9" name="Stačiakampis 8">
            <a:extLst>
              <a:ext uri="{FF2B5EF4-FFF2-40B4-BE49-F238E27FC236}">
                <a16:creationId xmlns:a16="http://schemas.microsoft.com/office/drawing/2014/main" id="{C966FF65-9676-4556-CFFE-720ACA9A08AB}"/>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10" name="Stačiakampis 9">
            <a:extLst>
              <a:ext uri="{FF2B5EF4-FFF2-40B4-BE49-F238E27FC236}">
                <a16:creationId xmlns:a16="http://schemas.microsoft.com/office/drawing/2014/main" id="{8BB99A78-908C-4F71-D48D-FC882796C2D4}"/>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Paveikslėlio vietos rezervavimo ženklas 4">
            <a:extLst>
              <a:ext uri="{FF2B5EF4-FFF2-40B4-BE49-F238E27FC236}">
                <a16:creationId xmlns:a16="http://schemas.microsoft.com/office/drawing/2014/main" id="{C7BBA95F-25DB-371B-8CDD-6A281EBE70C3}"/>
              </a:ext>
            </a:extLst>
          </p:cNvPr>
          <p:cNvSpPr>
            <a:spLocks noGrp="1"/>
          </p:cNvSpPr>
          <p:nvPr>
            <p:ph type="pic" sz="quarter" idx="10"/>
          </p:nvPr>
        </p:nvSpPr>
        <p:spPr>
          <a:xfrm>
            <a:off x="8620125" y="199504"/>
            <a:ext cx="3571875" cy="6458471"/>
          </a:xfrm>
        </p:spPr>
        <p:txBody>
          <a:bodyPr anchor="ctr"/>
          <a:lstStyle>
            <a:lvl1pPr marL="0" indent="0" algn="ctr">
              <a:buNone/>
              <a:defRPr/>
            </a:lvl1pPr>
          </a:lstStyle>
          <a:p>
            <a:endParaRPr lang="lt-LT" dirty="0"/>
          </a:p>
        </p:txBody>
      </p:sp>
    </p:spTree>
    <p:extLst>
      <p:ext uri="{BB962C8B-B14F-4D97-AF65-F5344CB8AC3E}">
        <p14:creationId xmlns:p14="http://schemas.microsoft.com/office/powerpoint/2010/main" val="26376881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abaigos skaidrė EN 4">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3" name="Grafinis elementas 2">
            <a:extLst>
              <a:ext uri="{FF2B5EF4-FFF2-40B4-BE49-F238E27FC236}">
                <a16:creationId xmlns:a16="http://schemas.microsoft.com/office/drawing/2014/main" id="{45A4A38B-19B9-9007-AEB1-5867C92299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4854979"/>
            <a:ext cx="1371599" cy="1274618"/>
          </a:xfrm>
          <a:prstGeom prst="rect">
            <a:avLst/>
          </a:prstGeom>
        </p:spPr>
      </p:pic>
    </p:spTree>
    <p:extLst>
      <p:ext uri="{BB962C8B-B14F-4D97-AF65-F5344CB8AC3E}">
        <p14:creationId xmlns:p14="http://schemas.microsoft.com/office/powerpoint/2010/main" val="874612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vadinimo skaidrė su paveikslėliu logo">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58511D4-EA6E-1B3C-0CB3-18CA18544B81}"/>
              </a:ext>
            </a:extLst>
          </p:cNvPr>
          <p:cNvSpPr>
            <a:spLocks noGrp="1"/>
          </p:cNvSpPr>
          <p:nvPr>
            <p:ph type="ctrTitle"/>
          </p:nvPr>
        </p:nvSpPr>
        <p:spPr>
          <a:xfrm>
            <a:off x="838200" y="1122363"/>
            <a:ext cx="6943725" cy="2387600"/>
          </a:xfrm>
        </p:spPr>
        <p:txBody>
          <a:bodyPr anchor="b"/>
          <a:lstStyle>
            <a:lvl1pPr algn="l">
              <a:defRPr sz="6000"/>
            </a:lvl1pPr>
          </a:lstStyle>
          <a:p>
            <a:r>
              <a:rPr lang="lt-LT" dirty="0"/>
              <a:t>Spustelėję redaguokite stilių</a:t>
            </a:r>
          </a:p>
        </p:txBody>
      </p:sp>
      <p:sp>
        <p:nvSpPr>
          <p:cNvPr id="3" name="Antrinis pavadinimas 2">
            <a:extLst>
              <a:ext uri="{FF2B5EF4-FFF2-40B4-BE49-F238E27FC236}">
                <a16:creationId xmlns:a16="http://schemas.microsoft.com/office/drawing/2014/main" id="{84B19ED8-D54D-D32E-93DD-D4F244DBD85A}"/>
              </a:ext>
            </a:extLst>
          </p:cNvPr>
          <p:cNvSpPr>
            <a:spLocks noGrp="1"/>
          </p:cNvSpPr>
          <p:nvPr>
            <p:ph type="subTitle" idx="1"/>
          </p:nvPr>
        </p:nvSpPr>
        <p:spPr>
          <a:xfrm>
            <a:off x="838200" y="3602038"/>
            <a:ext cx="694372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a:t>Spustelėkite norėdami redaguoti šablono paantraštės stilių</a:t>
            </a:r>
          </a:p>
        </p:txBody>
      </p:sp>
      <p:sp>
        <p:nvSpPr>
          <p:cNvPr id="9" name="Stačiakampis 8">
            <a:extLst>
              <a:ext uri="{FF2B5EF4-FFF2-40B4-BE49-F238E27FC236}">
                <a16:creationId xmlns:a16="http://schemas.microsoft.com/office/drawing/2014/main" id="{C966FF65-9676-4556-CFFE-720ACA9A08AB}"/>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10" name="Stačiakampis 9">
            <a:extLst>
              <a:ext uri="{FF2B5EF4-FFF2-40B4-BE49-F238E27FC236}">
                <a16:creationId xmlns:a16="http://schemas.microsoft.com/office/drawing/2014/main" id="{8BB99A78-908C-4F71-D48D-FC882796C2D4}"/>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Paveikslėlio vietos rezervavimo ženklas 4">
            <a:extLst>
              <a:ext uri="{FF2B5EF4-FFF2-40B4-BE49-F238E27FC236}">
                <a16:creationId xmlns:a16="http://schemas.microsoft.com/office/drawing/2014/main" id="{C7BBA95F-25DB-371B-8CDD-6A281EBE70C3}"/>
              </a:ext>
            </a:extLst>
          </p:cNvPr>
          <p:cNvSpPr>
            <a:spLocks noGrp="1"/>
          </p:cNvSpPr>
          <p:nvPr>
            <p:ph type="pic" sz="quarter" idx="10"/>
          </p:nvPr>
        </p:nvSpPr>
        <p:spPr>
          <a:xfrm>
            <a:off x="8620125" y="199504"/>
            <a:ext cx="3571875" cy="6458471"/>
          </a:xfrm>
        </p:spPr>
        <p:txBody>
          <a:bodyPr anchor="ctr"/>
          <a:lstStyle>
            <a:lvl1pPr marL="0" indent="0" algn="ctr">
              <a:buNone/>
              <a:defRPr/>
            </a:lvl1pPr>
          </a:lstStyle>
          <a:p>
            <a:endParaRPr lang="lt-LT" dirty="0"/>
          </a:p>
        </p:txBody>
      </p:sp>
      <p:pic>
        <p:nvPicPr>
          <p:cNvPr id="7" name="Grafinis elementas 6">
            <a:extLst>
              <a:ext uri="{FF2B5EF4-FFF2-40B4-BE49-F238E27FC236}">
                <a16:creationId xmlns:a16="http://schemas.microsoft.com/office/drawing/2014/main" id="{5B17433B-654C-B3ED-5DB2-375EBE2BAE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5256611"/>
            <a:ext cx="3967720" cy="872986"/>
          </a:xfrm>
          <a:prstGeom prst="rect">
            <a:avLst/>
          </a:prstGeom>
        </p:spPr>
      </p:pic>
    </p:spTree>
    <p:extLst>
      <p:ext uri="{BB962C8B-B14F-4D97-AF65-F5344CB8AC3E}">
        <p14:creationId xmlns:p14="http://schemas.microsoft.com/office/powerpoint/2010/main" val="283936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vadinimo skaidrė su paveikslėliu 2">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58511D4-EA6E-1B3C-0CB3-18CA18544B81}"/>
              </a:ext>
            </a:extLst>
          </p:cNvPr>
          <p:cNvSpPr>
            <a:spLocks noGrp="1"/>
          </p:cNvSpPr>
          <p:nvPr>
            <p:ph type="ctrTitle"/>
          </p:nvPr>
        </p:nvSpPr>
        <p:spPr>
          <a:xfrm>
            <a:off x="838200" y="1122363"/>
            <a:ext cx="6943725" cy="2387600"/>
          </a:xfrm>
        </p:spPr>
        <p:txBody>
          <a:bodyPr anchor="b"/>
          <a:lstStyle>
            <a:lvl1pPr algn="l">
              <a:defRPr sz="6000"/>
            </a:lvl1pPr>
          </a:lstStyle>
          <a:p>
            <a:r>
              <a:rPr lang="lt-LT" dirty="0"/>
              <a:t>Spustelėję redaguokite stilių</a:t>
            </a:r>
          </a:p>
        </p:txBody>
      </p:sp>
      <p:sp>
        <p:nvSpPr>
          <p:cNvPr id="3" name="Antrinis pavadinimas 2">
            <a:extLst>
              <a:ext uri="{FF2B5EF4-FFF2-40B4-BE49-F238E27FC236}">
                <a16:creationId xmlns:a16="http://schemas.microsoft.com/office/drawing/2014/main" id="{84B19ED8-D54D-D32E-93DD-D4F244DBD85A}"/>
              </a:ext>
            </a:extLst>
          </p:cNvPr>
          <p:cNvSpPr>
            <a:spLocks noGrp="1"/>
          </p:cNvSpPr>
          <p:nvPr>
            <p:ph type="subTitle" idx="1"/>
          </p:nvPr>
        </p:nvSpPr>
        <p:spPr>
          <a:xfrm>
            <a:off x="838200" y="3602038"/>
            <a:ext cx="694372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a:t>Spustelėkite norėdami redaguoti šablono paantraštės stilių</a:t>
            </a:r>
          </a:p>
        </p:txBody>
      </p:sp>
      <p:sp>
        <p:nvSpPr>
          <p:cNvPr id="9" name="Stačiakampis 8">
            <a:extLst>
              <a:ext uri="{FF2B5EF4-FFF2-40B4-BE49-F238E27FC236}">
                <a16:creationId xmlns:a16="http://schemas.microsoft.com/office/drawing/2014/main" id="{C966FF65-9676-4556-CFFE-720ACA9A08AB}"/>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10" name="Stačiakampis 9">
            <a:extLst>
              <a:ext uri="{FF2B5EF4-FFF2-40B4-BE49-F238E27FC236}">
                <a16:creationId xmlns:a16="http://schemas.microsoft.com/office/drawing/2014/main" id="{8BB99A78-908C-4F71-D48D-FC882796C2D4}"/>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7" name="Paveikslėlio vietos rezervavimo ženklas 5">
            <a:extLst>
              <a:ext uri="{FF2B5EF4-FFF2-40B4-BE49-F238E27FC236}">
                <a16:creationId xmlns:a16="http://schemas.microsoft.com/office/drawing/2014/main" id="{4CFA8934-3023-37F2-7C34-907A8082BAE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369" t="408" r="-1"/>
          <a:stretch/>
        </p:blipFill>
        <p:spPr>
          <a:xfrm>
            <a:off x="8194675" y="200024"/>
            <a:ext cx="3997325" cy="6458471"/>
          </a:xfrm>
          <a:prstGeom prst="rect">
            <a:avLst/>
          </a:prstGeom>
        </p:spPr>
      </p:pic>
    </p:spTree>
    <p:extLst>
      <p:ext uri="{BB962C8B-B14F-4D97-AF65-F5344CB8AC3E}">
        <p14:creationId xmlns:p14="http://schemas.microsoft.com/office/powerpoint/2010/main" val="628295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427B6FC-018A-8BB6-6EED-088A599F0C34}"/>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86377D65-B177-3BD3-54AC-CC61B7BD6AFB}"/>
              </a:ext>
            </a:extLst>
          </p:cNvPr>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62510756-C231-F322-AF3D-197E0E34C4CA}"/>
              </a:ext>
            </a:extLst>
          </p:cNvPr>
          <p:cNvSpPr>
            <a:spLocks noGrp="1"/>
          </p:cNvSpPr>
          <p:nvPr>
            <p:ph type="dt" sz="half" idx="10"/>
          </p:nvPr>
        </p:nvSpPr>
        <p:spPr/>
        <p:txBody>
          <a:bodyPr/>
          <a:lstStyle/>
          <a:p>
            <a:fld id="{DFFE9399-0C8C-475C-8DCE-AF56D8621B67}" type="datetimeFigureOut">
              <a:rPr lang="lt-LT" smtClean="0"/>
              <a:t>2025-12-17</a:t>
            </a:fld>
            <a:endParaRPr lang="lt-LT"/>
          </a:p>
        </p:txBody>
      </p:sp>
      <p:sp>
        <p:nvSpPr>
          <p:cNvPr id="5" name="Poraštės vietos rezervavimo ženklas 4">
            <a:extLst>
              <a:ext uri="{FF2B5EF4-FFF2-40B4-BE49-F238E27FC236}">
                <a16:creationId xmlns:a16="http://schemas.microsoft.com/office/drawing/2014/main" id="{A910FAA2-F241-1C53-2661-3835D988CD0C}"/>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A0CD419D-5457-7495-7023-948C9D6662EA}"/>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7" name="Stačiakampis 6">
            <a:extLst>
              <a:ext uri="{FF2B5EF4-FFF2-40B4-BE49-F238E27FC236}">
                <a16:creationId xmlns:a16="http://schemas.microsoft.com/office/drawing/2014/main" id="{B537BC80-BBFB-8414-57A3-A668FFACB34F}"/>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8" name="Stačiakampis 7">
            <a:extLst>
              <a:ext uri="{FF2B5EF4-FFF2-40B4-BE49-F238E27FC236}">
                <a16:creationId xmlns:a16="http://schemas.microsoft.com/office/drawing/2014/main" id="{A8823AD3-14FE-4479-2F86-4FACC7B0308D}"/>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344071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Pavadinimas ir turinys logo">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427B6FC-018A-8BB6-6EED-088A599F0C34}"/>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86377D65-B177-3BD3-54AC-CC61B7BD6AFB}"/>
              </a:ext>
            </a:extLst>
          </p:cNvPr>
          <p:cNvSpPr>
            <a:spLocks noGrp="1"/>
          </p:cNvSpPr>
          <p:nvPr>
            <p:ph idx="1"/>
          </p:nvPr>
        </p:nvSpPr>
        <p:spPr>
          <a:xfrm>
            <a:off x="838200" y="1825624"/>
            <a:ext cx="10515600" cy="3341687"/>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62510756-C231-F322-AF3D-197E0E34C4CA}"/>
              </a:ext>
            </a:extLst>
          </p:cNvPr>
          <p:cNvSpPr>
            <a:spLocks noGrp="1"/>
          </p:cNvSpPr>
          <p:nvPr>
            <p:ph type="dt" sz="half" idx="10"/>
          </p:nvPr>
        </p:nvSpPr>
        <p:spPr/>
        <p:txBody>
          <a:bodyPr/>
          <a:lstStyle/>
          <a:p>
            <a:fld id="{DFFE9399-0C8C-475C-8DCE-AF56D8621B67}" type="datetimeFigureOut">
              <a:rPr lang="lt-LT" smtClean="0"/>
              <a:t>2025-12-17</a:t>
            </a:fld>
            <a:endParaRPr lang="lt-LT"/>
          </a:p>
        </p:txBody>
      </p:sp>
      <p:sp>
        <p:nvSpPr>
          <p:cNvPr id="5" name="Poraštės vietos rezervavimo ženklas 4">
            <a:extLst>
              <a:ext uri="{FF2B5EF4-FFF2-40B4-BE49-F238E27FC236}">
                <a16:creationId xmlns:a16="http://schemas.microsoft.com/office/drawing/2014/main" id="{A910FAA2-F241-1C53-2661-3835D988CD0C}"/>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A0CD419D-5457-7495-7023-948C9D6662EA}"/>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7" name="Stačiakampis 6">
            <a:extLst>
              <a:ext uri="{FF2B5EF4-FFF2-40B4-BE49-F238E27FC236}">
                <a16:creationId xmlns:a16="http://schemas.microsoft.com/office/drawing/2014/main" id="{B537BC80-BBFB-8414-57A3-A668FFACB34F}"/>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8" name="Stačiakampis 7">
            <a:extLst>
              <a:ext uri="{FF2B5EF4-FFF2-40B4-BE49-F238E27FC236}">
                <a16:creationId xmlns:a16="http://schemas.microsoft.com/office/drawing/2014/main" id="{A8823AD3-14FE-4479-2F86-4FACC7B0308D}"/>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10" name="Grafinis elementas 9">
            <a:extLst>
              <a:ext uri="{FF2B5EF4-FFF2-40B4-BE49-F238E27FC236}">
                <a16:creationId xmlns:a16="http://schemas.microsoft.com/office/drawing/2014/main" id="{A8C2621B-2B45-F4BB-0C87-A35531DDE8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5346447"/>
            <a:ext cx="2738439" cy="602517"/>
          </a:xfrm>
          <a:prstGeom prst="rect">
            <a:avLst/>
          </a:prstGeom>
        </p:spPr>
      </p:pic>
    </p:spTree>
    <p:extLst>
      <p:ext uri="{BB962C8B-B14F-4D97-AF65-F5344CB8AC3E}">
        <p14:creationId xmlns:p14="http://schemas.microsoft.com/office/powerpoint/2010/main" val="410031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vadinimas ir turinys su nuotrauka">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427B6FC-018A-8BB6-6EED-088A599F0C34}"/>
              </a:ext>
            </a:extLst>
          </p:cNvPr>
          <p:cNvSpPr>
            <a:spLocks noGrp="1"/>
          </p:cNvSpPr>
          <p:nvPr>
            <p:ph type="title"/>
          </p:nvPr>
        </p:nvSpPr>
        <p:spPr>
          <a:xfrm>
            <a:off x="838200" y="365125"/>
            <a:ext cx="7315200" cy="1325563"/>
          </a:xfrm>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86377D65-B177-3BD3-54AC-CC61B7BD6AFB}"/>
              </a:ext>
            </a:extLst>
          </p:cNvPr>
          <p:cNvSpPr>
            <a:spLocks noGrp="1"/>
          </p:cNvSpPr>
          <p:nvPr>
            <p:ph idx="1"/>
          </p:nvPr>
        </p:nvSpPr>
        <p:spPr>
          <a:xfrm>
            <a:off x="838200" y="1825624"/>
            <a:ext cx="7315200" cy="4093037"/>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62510756-C231-F322-AF3D-197E0E34C4CA}"/>
              </a:ext>
            </a:extLst>
          </p:cNvPr>
          <p:cNvSpPr>
            <a:spLocks noGrp="1"/>
          </p:cNvSpPr>
          <p:nvPr>
            <p:ph type="dt" sz="half" idx="10"/>
          </p:nvPr>
        </p:nvSpPr>
        <p:spPr/>
        <p:txBody>
          <a:bodyPr/>
          <a:lstStyle/>
          <a:p>
            <a:fld id="{DFFE9399-0C8C-475C-8DCE-AF56D8621B67}" type="datetimeFigureOut">
              <a:rPr lang="lt-LT" smtClean="0"/>
              <a:t>2025-12-17</a:t>
            </a:fld>
            <a:endParaRPr lang="lt-LT"/>
          </a:p>
        </p:txBody>
      </p:sp>
      <p:sp>
        <p:nvSpPr>
          <p:cNvPr id="5" name="Poraštės vietos rezervavimo ženklas 4">
            <a:extLst>
              <a:ext uri="{FF2B5EF4-FFF2-40B4-BE49-F238E27FC236}">
                <a16:creationId xmlns:a16="http://schemas.microsoft.com/office/drawing/2014/main" id="{A910FAA2-F241-1C53-2661-3835D988CD0C}"/>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A0CD419D-5457-7495-7023-948C9D6662EA}"/>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7" name="Stačiakampis 6">
            <a:extLst>
              <a:ext uri="{FF2B5EF4-FFF2-40B4-BE49-F238E27FC236}">
                <a16:creationId xmlns:a16="http://schemas.microsoft.com/office/drawing/2014/main" id="{B537BC80-BBFB-8414-57A3-A668FFACB34F}"/>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8" name="Stačiakampis 7">
            <a:extLst>
              <a:ext uri="{FF2B5EF4-FFF2-40B4-BE49-F238E27FC236}">
                <a16:creationId xmlns:a16="http://schemas.microsoft.com/office/drawing/2014/main" id="{A8823AD3-14FE-4479-2F86-4FACC7B0308D}"/>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9" name="Paveikslėlio vietos rezervavimo ženklas 4">
            <a:extLst>
              <a:ext uri="{FF2B5EF4-FFF2-40B4-BE49-F238E27FC236}">
                <a16:creationId xmlns:a16="http://schemas.microsoft.com/office/drawing/2014/main" id="{4C818D1E-A65C-0353-4CC2-4AD04855C96E}"/>
              </a:ext>
            </a:extLst>
          </p:cNvPr>
          <p:cNvSpPr>
            <a:spLocks noGrp="1"/>
          </p:cNvSpPr>
          <p:nvPr>
            <p:ph type="pic" sz="quarter" idx="13"/>
          </p:nvPr>
        </p:nvSpPr>
        <p:spPr>
          <a:xfrm>
            <a:off x="8620125" y="199504"/>
            <a:ext cx="3571875" cy="6458471"/>
          </a:xfrm>
        </p:spPr>
        <p:txBody>
          <a:bodyPr anchor="ctr"/>
          <a:lstStyle>
            <a:lvl1pPr marL="0" indent="0" algn="ctr">
              <a:buNone/>
              <a:defRPr/>
            </a:lvl1pPr>
          </a:lstStyle>
          <a:p>
            <a:endParaRPr lang="lt-LT" dirty="0"/>
          </a:p>
        </p:txBody>
      </p:sp>
    </p:spTree>
    <p:extLst>
      <p:ext uri="{BB962C8B-B14F-4D97-AF65-F5344CB8AC3E}">
        <p14:creationId xmlns:p14="http://schemas.microsoft.com/office/powerpoint/2010/main" val="3588569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vadinimas ir turinys su nuotrauka logo">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427B6FC-018A-8BB6-6EED-088A599F0C34}"/>
              </a:ext>
            </a:extLst>
          </p:cNvPr>
          <p:cNvSpPr>
            <a:spLocks noGrp="1"/>
          </p:cNvSpPr>
          <p:nvPr>
            <p:ph type="title"/>
          </p:nvPr>
        </p:nvSpPr>
        <p:spPr>
          <a:xfrm>
            <a:off x="838200" y="365125"/>
            <a:ext cx="7315200" cy="1325563"/>
          </a:xfrm>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86377D65-B177-3BD3-54AC-CC61B7BD6AFB}"/>
              </a:ext>
            </a:extLst>
          </p:cNvPr>
          <p:cNvSpPr>
            <a:spLocks noGrp="1"/>
          </p:cNvSpPr>
          <p:nvPr>
            <p:ph idx="1"/>
          </p:nvPr>
        </p:nvSpPr>
        <p:spPr>
          <a:xfrm>
            <a:off x="838200" y="1825625"/>
            <a:ext cx="7315200" cy="3341686"/>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62510756-C231-F322-AF3D-197E0E34C4CA}"/>
              </a:ext>
            </a:extLst>
          </p:cNvPr>
          <p:cNvSpPr>
            <a:spLocks noGrp="1"/>
          </p:cNvSpPr>
          <p:nvPr>
            <p:ph type="dt" sz="half" idx="10"/>
          </p:nvPr>
        </p:nvSpPr>
        <p:spPr/>
        <p:txBody>
          <a:bodyPr/>
          <a:lstStyle/>
          <a:p>
            <a:fld id="{DFFE9399-0C8C-475C-8DCE-AF56D8621B67}" type="datetimeFigureOut">
              <a:rPr lang="lt-LT" smtClean="0"/>
              <a:t>2025-12-17</a:t>
            </a:fld>
            <a:endParaRPr lang="lt-LT"/>
          </a:p>
        </p:txBody>
      </p:sp>
      <p:sp>
        <p:nvSpPr>
          <p:cNvPr id="5" name="Poraštės vietos rezervavimo ženklas 4">
            <a:extLst>
              <a:ext uri="{FF2B5EF4-FFF2-40B4-BE49-F238E27FC236}">
                <a16:creationId xmlns:a16="http://schemas.microsoft.com/office/drawing/2014/main" id="{A910FAA2-F241-1C53-2661-3835D988CD0C}"/>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A0CD419D-5457-7495-7023-948C9D6662EA}"/>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7" name="Stačiakampis 6">
            <a:extLst>
              <a:ext uri="{FF2B5EF4-FFF2-40B4-BE49-F238E27FC236}">
                <a16:creationId xmlns:a16="http://schemas.microsoft.com/office/drawing/2014/main" id="{B537BC80-BBFB-8414-57A3-A668FFACB34F}"/>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8" name="Stačiakampis 7">
            <a:extLst>
              <a:ext uri="{FF2B5EF4-FFF2-40B4-BE49-F238E27FC236}">
                <a16:creationId xmlns:a16="http://schemas.microsoft.com/office/drawing/2014/main" id="{A8823AD3-14FE-4479-2F86-4FACC7B0308D}"/>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9" name="Paveikslėlio vietos rezervavimo ženklas 4">
            <a:extLst>
              <a:ext uri="{FF2B5EF4-FFF2-40B4-BE49-F238E27FC236}">
                <a16:creationId xmlns:a16="http://schemas.microsoft.com/office/drawing/2014/main" id="{4C818D1E-A65C-0353-4CC2-4AD04855C96E}"/>
              </a:ext>
            </a:extLst>
          </p:cNvPr>
          <p:cNvSpPr>
            <a:spLocks noGrp="1"/>
          </p:cNvSpPr>
          <p:nvPr>
            <p:ph type="pic" sz="quarter" idx="13"/>
          </p:nvPr>
        </p:nvSpPr>
        <p:spPr>
          <a:xfrm>
            <a:off x="8620125" y="199504"/>
            <a:ext cx="3571875" cy="6458471"/>
          </a:xfrm>
        </p:spPr>
        <p:txBody>
          <a:bodyPr anchor="ctr"/>
          <a:lstStyle>
            <a:lvl1pPr marL="0" indent="0" algn="ctr">
              <a:buNone/>
              <a:defRPr/>
            </a:lvl1pPr>
          </a:lstStyle>
          <a:p>
            <a:endParaRPr lang="lt-LT" dirty="0"/>
          </a:p>
        </p:txBody>
      </p:sp>
      <p:pic>
        <p:nvPicPr>
          <p:cNvPr id="12" name="Grafinis elementas 11">
            <a:extLst>
              <a:ext uri="{FF2B5EF4-FFF2-40B4-BE49-F238E27FC236}">
                <a16:creationId xmlns:a16="http://schemas.microsoft.com/office/drawing/2014/main" id="{17C73C8C-85CF-FAFC-6220-17D4818E76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5346447"/>
            <a:ext cx="2738439" cy="602517"/>
          </a:xfrm>
          <a:prstGeom prst="rect">
            <a:avLst/>
          </a:prstGeom>
        </p:spPr>
      </p:pic>
    </p:spTree>
    <p:extLst>
      <p:ext uri="{BB962C8B-B14F-4D97-AF65-F5344CB8AC3E}">
        <p14:creationId xmlns:p14="http://schemas.microsoft.com/office/powerpoint/2010/main" val="434054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B9664776-22F0-0196-4DA9-EDCE1F24F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dirty="0"/>
              <a:t>Spustelėję redaguokite stilių</a:t>
            </a:r>
          </a:p>
        </p:txBody>
      </p:sp>
      <p:sp>
        <p:nvSpPr>
          <p:cNvPr id="3" name="Teksto vietos rezervavimo ženklas 2">
            <a:extLst>
              <a:ext uri="{FF2B5EF4-FFF2-40B4-BE49-F238E27FC236}">
                <a16:creationId xmlns:a16="http://schemas.microsoft.com/office/drawing/2014/main" id="{93862DA5-E41F-4FF0-CA4D-18752191E99D}"/>
              </a:ext>
            </a:extLst>
          </p:cNvPr>
          <p:cNvSpPr>
            <a:spLocks noGrp="1"/>
          </p:cNvSpPr>
          <p:nvPr>
            <p:ph type="body" idx="1"/>
          </p:nvPr>
        </p:nvSpPr>
        <p:spPr>
          <a:xfrm>
            <a:off x="838200" y="1825624"/>
            <a:ext cx="10515600" cy="4093037"/>
          </a:xfrm>
          <a:prstGeom prst="rect">
            <a:avLst/>
          </a:prstGeom>
        </p:spPr>
        <p:txBody>
          <a:bodyPr vert="horz" lIns="91440" tIns="45720" rIns="91440" bIns="45720" rtlCol="0">
            <a:normAutofit/>
          </a:body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p>
        </p:txBody>
      </p:sp>
      <p:sp>
        <p:nvSpPr>
          <p:cNvPr id="4" name="Datos vietos rezervavimo ženklas 3">
            <a:extLst>
              <a:ext uri="{FF2B5EF4-FFF2-40B4-BE49-F238E27FC236}">
                <a16:creationId xmlns:a16="http://schemas.microsoft.com/office/drawing/2014/main" id="{A588C88E-35B0-6656-48A5-5A863ACA6256}"/>
              </a:ext>
            </a:extLst>
          </p:cNvPr>
          <p:cNvSpPr>
            <a:spLocks noGrp="1"/>
          </p:cNvSpPr>
          <p:nvPr>
            <p:ph type="dt" sz="half" idx="2"/>
          </p:nvPr>
        </p:nvSpPr>
        <p:spPr>
          <a:xfrm>
            <a:off x="838200" y="6127750"/>
            <a:ext cx="2743200" cy="365125"/>
          </a:xfrm>
          <a:prstGeom prst="rect">
            <a:avLst/>
          </a:prstGeom>
        </p:spPr>
        <p:txBody>
          <a:bodyPr vert="horz" lIns="91440" tIns="45720" rIns="91440" bIns="45720" rtlCol="0" anchor="ctr"/>
          <a:lstStyle>
            <a:lvl1pPr algn="l">
              <a:defRPr sz="1200">
                <a:solidFill>
                  <a:schemeClr val="bg1">
                    <a:lumMod val="75000"/>
                  </a:schemeClr>
                </a:solidFill>
                <a:latin typeface="Trebuchet MS" panose="020B0603020202020204" pitchFamily="34" charset="0"/>
              </a:defRPr>
            </a:lvl1pPr>
          </a:lstStyle>
          <a:p>
            <a:fld id="{DFFE9399-0C8C-475C-8DCE-AF56D8621B67}" type="datetimeFigureOut">
              <a:rPr lang="lt-LT" smtClean="0"/>
              <a:pPr/>
              <a:t>2025-12-17</a:t>
            </a:fld>
            <a:endParaRPr lang="lt-LT" dirty="0"/>
          </a:p>
        </p:txBody>
      </p:sp>
      <p:sp>
        <p:nvSpPr>
          <p:cNvPr id="5" name="Poraštės vietos rezervavimo ženklas 4">
            <a:extLst>
              <a:ext uri="{FF2B5EF4-FFF2-40B4-BE49-F238E27FC236}">
                <a16:creationId xmlns:a16="http://schemas.microsoft.com/office/drawing/2014/main" id="{6CE86302-98B6-26CE-1AD1-161A6417C651}"/>
              </a:ext>
            </a:extLst>
          </p:cNvPr>
          <p:cNvSpPr>
            <a:spLocks noGrp="1"/>
          </p:cNvSpPr>
          <p:nvPr>
            <p:ph type="ftr" sz="quarter" idx="3"/>
          </p:nvPr>
        </p:nvSpPr>
        <p:spPr>
          <a:xfrm>
            <a:off x="4038600" y="6127750"/>
            <a:ext cx="4114800" cy="365125"/>
          </a:xfrm>
          <a:prstGeom prst="rect">
            <a:avLst/>
          </a:prstGeom>
        </p:spPr>
        <p:txBody>
          <a:bodyPr vert="horz" lIns="91440" tIns="45720" rIns="91440" bIns="45720" rtlCol="0" anchor="ctr"/>
          <a:lstStyle>
            <a:lvl1pPr algn="ctr">
              <a:defRPr sz="1200">
                <a:solidFill>
                  <a:schemeClr val="bg1">
                    <a:lumMod val="75000"/>
                  </a:schemeClr>
                </a:solidFill>
                <a:latin typeface="Trebuchet MS" panose="020B0603020202020204" pitchFamily="34" charset="0"/>
              </a:defRPr>
            </a:lvl1pPr>
          </a:lstStyle>
          <a:p>
            <a:endParaRPr lang="lt-LT" dirty="0"/>
          </a:p>
        </p:txBody>
      </p:sp>
      <p:sp>
        <p:nvSpPr>
          <p:cNvPr id="6" name="Skaidrės numerio vietos rezervavimo ženklas 5">
            <a:extLst>
              <a:ext uri="{FF2B5EF4-FFF2-40B4-BE49-F238E27FC236}">
                <a16:creationId xmlns:a16="http://schemas.microsoft.com/office/drawing/2014/main" id="{DC6EC401-828B-C954-799B-327E31ADFF9B}"/>
              </a:ext>
            </a:extLst>
          </p:cNvPr>
          <p:cNvSpPr>
            <a:spLocks noGrp="1"/>
          </p:cNvSpPr>
          <p:nvPr>
            <p:ph type="sldNum" sz="quarter" idx="4"/>
          </p:nvPr>
        </p:nvSpPr>
        <p:spPr>
          <a:xfrm>
            <a:off x="8610600" y="6127750"/>
            <a:ext cx="2743200" cy="365125"/>
          </a:xfrm>
          <a:prstGeom prst="rect">
            <a:avLst/>
          </a:prstGeom>
        </p:spPr>
        <p:txBody>
          <a:bodyPr vert="horz" lIns="91440" tIns="45720" rIns="91440" bIns="45720" rtlCol="0" anchor="ctr"/>
          <a:lstStyle>
            <a:lvl1pPr algn="r">
              <a:defRPr sz="1200">
                <a:solidFill>
                  <a:schemeClr val="bg1">
                    <a:lumMod val="75000"/>
                  </a:schemeClr>
                </a:solidFill>
                <a:latin typeface="Trebuchet MS" panose="020B0603020202020204" pitchFamily="34" charset="0"/>
              </a:defRPr>
            </a:lvl1pPr>
          </a:lstStyle>
          <a:p>
            <a:fld id="{767E0E13-C0E1-40DD-AD2A-FA99E02A5064}" type="slidenum">
              <a:rPr lang="lt-LT" smtClean="0"/>
              <a:pPr/>
              <a:t>‹#›</a:t>
            </a:fld>
            <a:endParaRPr lang="lt-LT" dirty="0"/>
          </a:p>
        </p:txBody>
      </p:sp>
    </p:spTree>
    <p:extLst>
      <p:ext uri="{BB962C8B-B14F-4D97-AF65-F5344CB8AC3E}">
        <p14:creationId xmlns:p14="http://schemas.microsoft.com/office/powerpoint/2010/main" val="3955334196"/>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64" r:id="rId3"/>
    <p:sldLayoutId id="2147483675" r:id="rId4"/>
    <p:sldLayoutId id="2147483669" r:id="rId5"/>
    <p:sldLayoutId id="2147483650" r:id="rId6"/>
    <p:sldLayoutId id="2147483676" r:id="rId7"/>
    <p:sldLayoutId id="2147483666" r:id="rId8"/>
    <p:sldLayoutId id="2147483677" r:id="rId9"/>
    <p:sldLayoutId id="2147483673" r:id="rId10"/>
    <p:sldLayoutId id="2147483652" r:id="rId11"/>
    <p:sldLayoutId id="2147483653" r:id="rId12"/>
    <p:sldLayoutId id="2147483654" r:id="rId13"/>
    <p:sldLayoutId id="2147483667" r:id="rId14"/>
    <p:sldLayoutId id="2147483668" r:id="rId15"/>
    <p:sldLayoutId id="2147483670" r:id="rId16"/>
    <p:sldLayoutId id="2147483655" r:id="rId17"/>
    <p:sldLayoutId id="2147483661" r:id="rId18"/>
    <p:sldLayoutId id="2147483656" r:id="rId19"/>
    <p:sldLayoutId id="2147483657" r:id="rId20"/>
    <p:sldLayoutId id="2147483658" r:id="rId21"/>
    <p:sldLayoutId id="2147483659" r:id="rId22"/>
    <p:sldLayoutId id="2147483662" r:id="rId23"/>
    <p:sldLayoutId id="2147483663" r:id="rId24"/>
    <p:sldLayoutId id="2147483671" r:id="rId25"/>
    <p:sldLayoutId id="2147483672" r:id="rId26"/>
    <p:sldLayoutId id="2147483678" r:id="rId27"/>
    <p:sldLayoutId id="2147483679" r:id="rId28"/>
    <p:sldLayoutId id="2147483680" r:id="rId29"/>
    <p:sldLayoutId id="2147483681" r:id="rId30"/>
  </p:sldLayoutIdLst>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customXml" Target="../ink/ink13.xml"/><Relationship Id="rId3" Type="http://schemas.openxmlformats.org/officeDocument/2006/relationships/customXml" Target="../ink/ink8.xml"/><Relationship Id="rId7" Type="http://schemas.openxmlformats.org/officeDocument/2006/relationships/customXml" Target="../ink/ink10.xml"/><Relationship Id="rId12"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customXml" Target="../ink/ink12.xml"/><Relationship Id="rId5" Type="http://schemas.openxmlformats.org/officeDocument/2006/relationships/customXml" Target="../ink/ink9.xml"/><Relationship Id="rId10"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customXml" Target="../ink/ink11.xml"/><Relationship Id="rId14"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sinvesticijos.lt/dokumentai/projekto-igyvendinimo-plano-forma" TargetMode="External"/><Relationship Id="rId1" Type="http://schemas.openxmlformats.org/officeDocument/2006/relationships/slideLayout" Target="../slideLayouts/slideLayout10.xml"/><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customXml" Target="../ink/ink5.xml"/><Relationship Id="rId1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customXml" Target="../ink/ink2.xml"/><Relationship Id="rId12" Type="http://schemas.openxmlformats.org/officeDocument/2006/relationships/image" Target="../media/image16.png"/><Relationship Id="rId17" Type="http://schemas.openxmlformats.org/officeDocument/2006/relationships/customXml" Target="../ink/ink7.xml"/><Relationship Id="rId2" Type="http://schemas.openxmlformats.org/officeDocument/2006/relationships/image" Target="../media/image12.png"/><Relationship Id="rId16"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15.png"/><Relationship Id="rId4" Type="http://schemas.openxmlformats.org/officeDocument/2006/relationships/image" Target="../media/image2.svg"/><Relationship Id="rId9" Type="http://schemas.openxmlformats.org/officeDocument/2006/relationships/customXml" Target="../ink/ink3.xml"/><Relationship Id="rId14"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2021.esinvesticijos.lt/tinklalaides/projekto-igyvendinimo-plano-pip-pildymo-pagrindiniai-aspektai" TargetMode="External"/><Relationship Id="rId1" Type="http://schemas.openxmlformats.org/officeDocument/2006/relationships/slideLayout" Target="../slideLayouts/slideLayout5.xml"/><Relationship Id="rId4" Type="http://schemas.openxmlformats.org/officeDocument/2006/relationships/image" Target="../media/image2.svg"/></Relationships>
</file>

<file path=ppt/slides/_rels/slide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E6D425C-DC62-7288-7906-73DBE2255303}"/>
              </a:ext>
            </a:extLst>
          </p:cNvPr>
          <p:cNvSpPr>
            <a:spLocks noGrp="1"/>
          </p:cNvSpPr>
          <p:nvPr>
            <p:ph type="ctrTitle"/>
          </p:nvPr>
        </p:nvSpPr>
        <p:spPr>
          <a:xfrm>
            <a:off x="838200" y="728404"/>
            <a:ext cx="10515600" cy="2520823"/>
          </a:xfrm>
        </p:spPr>
        <p:txBody>
          <a:bodyPr>
            <a:normAutofit fontScale="90000"/>
          </a:bodyPr>
          <a:lstStyle/>
          <a:p>
            <a:pPr algn="ct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r>
              <a:rPr lang="lt-LT" sz="4000" b="1" dirty="0">
                <a:latin typeface="Times New Roman" panose="02020603050405020304" pitchFamily="18" charset="0"/>
                <a:cs typeface="Times New Roman" panose="02020603050405020304" pitchFamily="18" charset="0"/>
              </a:rPr>
              <a:t>Pareiškėjų mokymai</a:t>
            </a:r>
            <a:br>
              <a:rPr lang="lt-LT" sz="40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r>
              <a:rPr lang="lt-LT" sz="3200" b="1" dirty="0">
                <a:latin typeface="Times New Roman" panose="02020603050405020304" pitchFamily="18" charset="0"/>
                <a:cs typeface="Times New Roman" panose="02020603050405020304" pitchFamily="18" charset="0"/>
              </a:rPr>
              <a:t>KVIETIMAS 11-285-K</a:t>
            </a:r>
            <a:br>
              <a:rPr lang="lt-LT" sz="4000" b="1" dirty="0">
                <a:latin typeface="Times New Roman" panose="02020603050405020304" pitchFamily="18" charset="0"/>
                <a:cs typeface="Times New Roman" panose="02020603050405020304" pitchFamily="18" charset="0"/>
              </a:rPr>
            </a:br>
            <a:r>
              <a:rPr lang="lt-LT" sz="4000" b="1" dirty="0">
                <a:latin typeface="Times New Roman" panose="02020603050405020304" pitchFamily="18" charset="0"/>
                <a:cs typeface="Times New Roman" panose="02020603050405020304" pitchFamily="18" charset="0"/>
              </a:rPr>
              <a:t>PROJEKTO ĮGYVENDINIMO PLANO PILDYMAS</a:t>
            </a:r>
          </a:p>
        </p:txBody>
      </p:sp>
      <p:sp>
        <p:nvSpPr>
          <p:cNvPr id="3" name="Antrinis pavadinimas 2">
            <a:extLst>
              <a:ext uri="{FF2B5EF4-FFF2-40B4-BE49-F238E27FC236}">
                <a16:creationId xmlns:a16="http://schemas.microsoft.com/office/drawing/2014/main" id="{7AED102F-F485-B341-7A81-C539F03344EA}"/>
              </a:ext>
            </a:extLst>
          </p:cNvPr>
          <p:cNvSpPr>
            <a:spLocks noGrp="1"/>
          </p:cNvSpPr>
          <p:nvPr>
            <p:ph type="subTitle" idx="1"/>
          </p:nvPr>
        </p:nvSpPr>
        <p:spPr>
          <a:xfrm>
            <a:off x="838200" y="3429000"/>
            <a:ext cx="10515600" cy="1354507"/>
          </a:xfrm>
        </p:spPr>
        <p:txBody>
          <a:bodyPr/>
          <a:lstStyle/>
          <a:p>
            <a:pPr algn="just"/>
            <a:r>
              <a:rPr lang="lt-LT" dirty="0">
                <a:solidFill>
                  <a:schemeClr val="tx1"/>
                </a:solidFill>
                <a:latin typeface="Times New Roman" panose="02020603050405020304" pitchFamily="18" charset="0"/>
                <a:cs typeface="Times New Roman" panose="02020603050405020304" pitchFamily="18" charset="0"/>
              </a:rPr>
              <a:t>*Pareiškėjų mokymai </a:t>
            </a:r>
            <a:r>
              <a:rPr lang="lt-LT"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bendrai finansuojami Europos Sąjungos lėšomis iš projekto „</a:t>
            </a:r>
            <a:r>
              <a:rPr lang="lt-LT" sz="2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Jonavos miesto vietos plėtros strategijos 2023-2029 m. įgyvendinimo administravimas“ Nr. 11-006-T-0026</a:t>
            </a:r>
            <a:r>
              <a:rPr lang="lt-LT"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lt-LT"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lt-LT" dirty="0"/>
          </a:p>
        </p:txBody>
      </p:sp>
      <p:pic>
        <p:nvPicPr>
          <p:cNvPr id="9" name="Grafinis elementas 8">
            <a:extLst>
              <a:ext uri="{FF2B5EF4-FFF2-40B4-BE49-F238E27FC236}">
                <a16:creationId xmlns:a16="http://schemas.microsoft.com/office/drawing/2014/main" id="{E34DDA70-49BC-063F-CABD-68EE99C342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256609"/>
            <a:ext cx="3967726" cy="872987"/>
          </a:xfrm>
          <a:prstGeom prst="rect">
            <a:avLst/>
          </a:prstGeom>
        </p:spPr>
      </p:pic>
    </p:spTree>
    <p:extLst>
      <p:ext uri="{BB962C8B-B14F-4D97-AF65-F5344CB8AC3E}">
        <p14:creationId xmlns:p14="http://schemas.microsoft.com/office/powerpoint/2010/main" val="3979904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365126"/>
            <a:ext cx="10515600" cy="1083662"/>
          </a:xfrm>
        </p:spPr>
        <p:txBody>
          <a:bodyPr>
            <a:normAutofit/>
          </a:bodyPr>
          <a:lstStyle/>
          <a:p>
            <a:pPr algn="ctr"/>
            <a:r>
              <a:rPr lang="lt-LT" sz="2400" b="1" dirty="0">
                <a:latin typeface="Times New Roman" panose="02020603050405020304" pitchFamily="18" charset="0"/>
                <a:cs typeface="Times New Roman" panose="02020603050405020304" pitchFamily="18" charset="0"/>
              </a:rPr>
              <a:t>PROJEKTO INICIJAVIMAS (PROJEKTO TIKSLAS, PROJEKTO TIKSLINĖ GRUPĖ, TEISINIAI APRIBOJIMAI) (4) </a:t>
            </a:r>
          </a:p>
        </p:txBody>
      </p:sp>
      <p:sp>
        <p:nvSpPr>
          <p:cNvPr id="3" name="Turinio vietos rezervavimo ženklas 2">
            <a:extLst>
              <a:ext uri="{FF2B5EF4-FFF2-40B4-BE49-F238E27FC236}">
                <a16:creationId xmlns:a16="http://schemas.microsoft.com/office/drawing/2014/main" id="{E50612BC-D485-437E-41F9-78761B4A2A58}"/>
              </a:ext>
            </a:extLst>
          </p:cNvPr>
          <p:cNvSpPr>
            <a:spLocks noGrp="1"/>
          </p:cNvSpPr>
          <p:nvPr>
            <p:ph idx="1"/>
          </p:nvPr>
        </p:nvSpPr>
        <p:spPr>
          <a:xfrm>
            <a:off x="838200" y="1448788"/>
            <a:ext cx="10877550" cy="4266812"/>
          </a:xfrm>
        </p:spPr>
        <p:txBody>
          <a:bodyPr>
            <a:normAutofit/>
          </a:bodyPr>
          <a:lstStyle/>
          <a:p>
            <a:pPr algn="just"/>
            <a:r>
              <a:rPr lang="lt-LT" sz="2400" dirty="0">
                <a:effectLst/>
                <a:latin typeface="Times New Roman" panose="02020603050405020304" pitchFamily="18" charset="0"/>
                <a:ea typeface="Calibri" panose="020F0502020204030204" pitchFamily="34" charset="0"/>
              </a:rPr>
              <a:t>Glaustai suformuluojamas projekto tikslas, aiškiai apibrėžiant pagrindinę projekto idėją, t. y. ko siekiama įgyvendinant projektą. Projekto tikslas – užtikrinti aktualios problemos sprendimą. Projektas gali turėti tik vieną tikslą. </a:t>
            </a:r>
          </a:p>
          <a:p>
            <a:pPr algn="just"/>
            <a:r>
              <a:rPr lang="lt-LT" sz="2400" dirty="0">
                <a:effectLst/>
                <a:latin typeface="Times New Roman" panose="02020603050405020304" pitchFamily="18" charset="0"/>
                <a:ea typeface="Times New Roman" panose="02020603050405020304" pitchFamily="18" charset="0"/>
              </a:rPr>
              <a:t>Nustatoma (-</a:t>
            </a:r>
            <a:r>
              <a:rPr lang="lt-LT" sz="2400" dirty="0" err="1">
                <a:effectLst/>
                <a:latin typeface="Times New Roman" panose="02020603050405020304" pitchFamily="18" charset="0"/>
                <a:ea typeface="Times New Roman" panose="02020603050405020304" pitchFamily="18" charset="0"/>
              </a:rPr>
              <a:t>os</a:t>
            </a:r>
            <a:r>
              <a:rPr lang="lt-LT" sz="2400" dirty="0">
                <a:effectLst/>
                <a:latin typeface="Times New Roman" panose="02020603050405020304" pitchFamily="18" charset="0"/>
                <a:ea typeface="Times New Roman" panose="02020603050405020304" pitchFamily="18" charset="0"/>
              </a:rPr>
              <a:t>) projekto tikslinė (-ės) grupė (-s), kurią (-</a:t>
            </a:r>
            <a:r>
              <a:rPr lang="lt-LT" sz="2400" dirty="0" err="1">
                <a:effectLst/>
                <a:latin typeface="Times New Roman" panose="02020603050405020304" pitchFamily="18" charset="0"/>
                <a:ea typeface="Times New Roman" panose="02020603050405020304" pitchFamily="18" charset="0"/>
              </a:rPr>
              <a:t>ias</a:t>
            </a:r>
            <a:r>
              <a:rPr lang="lt-LT" sz="2400" dirty="0">
                <a:effectLst/>
                <a:latin typeface="Times New Roman" panose="02020603050405020304" pitchFamily="18" charset="0"/>
                <a:ea typeface="Times New Roman" panose="02020603050405020304" pitchFamily="18" charset="0"/>
              </a:rPr>
              <a:t>) tiesiogiai paveiks įgyvendinamas projektas. Detalizuojami tikslinės (-</a:t>
            </a:r>
            <a:r>
              <a:rPr lang="lt-LT" sz="2400" dirty="0" err="1">
                <a:effectLst/>
                <a:latin typeface="Times New Roman" panose="02020603050405020304" pitchFamily="18" charset="0"/>
                <a:ea typeface="Times New Roman" panose="02020603050405020304" pitchFamily="18" charset="0"/>
              </a:rPr>
              <a:t>ių</a:t>
            </a:r>
            <a:r>
              <a:rPr lang="lt-LT" sz="2400" dirty="0">
                <a:effectLst/>
                <a:latin typeface="Times New Roman" panose="02020603050405020304" pitchFamily="18" charset="0"/>
                <a:ea typeface="Times New Roman" panose="02020603050405020304" pitchFamily="18" charset="0"/>
              </a:rPr>
              <a:t>) grupės (-</a:t>
            </a:r>
            <a:r>
              <a:rPr lang="lt-LT" sz="2400" dirty="0" err="1">
                <a:effectLst/>
                <a:latin typeface="Times New Roman" panose="02020603050405020304" pitchFamily="18" charset="0"/>
                <a:ea typeface="Times New Roman" panose="02020603050405020304" pitchFamily="18" charset="0"/>
              </a:rPr>
              <a:t>ių</a:t>
            </a:r>
            <a:r>
              <a:rPr lang="lt-LT" sz="2400" dirty="0">
                <a:effectLst/>
                <a:latin typeface="Times New Roman" panose="02020603050405020304" pitchFamily="18" charset="0"/>
                <a:ea typeface="Times New Roman" panose="02020603050405020304" pitchFamily="18" charset="0"/>
              </a:rPr>
              <a:t>) poreikiai.</a:t>
            </a:r>
          </a:p>
          <a:p>
            <a:pPr algn="just"/>
            <a:r>
              <a:rPr lang="lt-LT" sz="2400" dirty="0">
                <a:effectLst/>
                <a:latin typeface="Times New Roman" panose="02020603050405020304" pitchFamily="18" charset="0"/>
                <a:ea typeface="Calibri" panose="020F0502020204030204" pitchFamily="34" charset="0"/>
              </a:rPr>
              <a:t>Nurodomas planuojamos vykdyti veiklos teisinis reglamentavimas, reikalavimai ir galimi apribojimai. Šioje dalyje nurodomi tik tie specifiniai teisiniai apribojimai, kurie aktualūs konkrečiam projekto vykdytojui bei planuojamai vykdyti veiklai, pvz., reikalingi gauti leidimai, poveikio aplinkai vertinimai, atlikti įregistravimai ir pan. Jei teisinių apribojimų nenusimato, žymima - „netaikoma“.</a:t>
            </a:r>
            <a:endParaRPr lang="lt-LT" sz="2400" dirty="0">
              <a:effectLst/>
              <a:latin typeface="Times New Roman" panose="02020603050405020304" pitchFamily="18" charset="0"/>
              <a:ea typeface="Times New Roman" panose="02020603050405020304" pitchFamily="18" charset="0"/>
            </a:endParaRPr>
          </a:p>
          <a:p>
            <a:pPr algn="just"/>
            <a:endParaRPr lang="lt-LT" sz="2400" dirty="0">
              <a:effectLst/>
              <a:latin typeface="Times New Roman" panose="02020603050405020304" pitchFamily="18" charset="0"/>
              <a:ea typeface="Times New Roman" panose="02020603050405020304" pitchFamily="18" charset="0"/>
            </a:endParaRPr>
          </a:p>
          <a:p>
            <a:endParaRPr lang="lt-LT" sz="1800" dirty="0">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2533279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365126"/>
            <a:ext cx="10515600" cy="1083662"/>
          </a:xfrm>
        </p:spPr>
        <p:txBody>
          <a:bodyPr>
            <a:normAutofit/>
          </a:bodyPr>
          <a:lstStyle/>
          <a:p>
            <a:pPr algn="ctr"/>
            <a:r>
              <a:rPr lang="lt-LT" sz="2400" b="1" dirty="0">
                <a:latin typeface="Times New Roman" panose="02020603050405020304" pitchFamily="18" charset="0"/>
                <a:cs typeface="Times New Roman" panose="02020603050405020304" pitchFamily="18" charset="0"/>
              </a:rPr>
              <a:t>STEBĖSENOS RODIKLIAI (1)</a:t>
            </a: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pic>
        <p:nvPicPr>
          <p:cNvPr id="4" name="Turinio vietos rezervavimo ženklas 3">
            <a:extLst>
              <a:ext uri="{FF2B5EF4-FFF2-40B4-BE49-F238E27FC236}">
                <a16:creationId xmlns:a16="http://schemas.microsoft.com/office/drawing/2014/main" id="{F8D245A5-D362-1E0C-9761-FA5DC53C675C}"/>
              </a:ext>
            </a:extLst>
          </p:cNvPr>
          <p:cNvPicPr>
            <a:picLocks noGrp="1" noChangeAspect="1"/>
          </p:cNvPicPr>
          <p:nvPr>
            <p:ph idx="1"/>
          </p:nvPr>
        </p:nvPicPr>
        <p:blipFill rotWithShape="1">
          <a:blip r:embed="rId4"/>
          <a:srcRect t="7863" b="26826"/>
          <a:stretch/>
        </p:blipFill>
        <p:spPr>
          <a:xfrm>
            <a:off x="838200" y="1448788"/>
            <a:ext cx="10515600" cy="4266812"/>
          </a:xfrm>
          <a:prstGeom prst="rect">
            <a:avLst/>
          </a:prstGeom>
        </p:spPr>
      </p:pic>
    </p:spTree>
    <p:extLst>
      <p:ext uri="{BB962C8B-B14F-4D97-AF65-F5344CB8AC3E}">
        <p14:creationId xmlns:p14="http://schemas.microsoft.com/office/powerpoint/2010/main" val="974678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94530D8-3B34-AC90-38D7-FD07CFC9FF07}"/>
              </a:ext>
            </a:extLst>
          </p:cNvPr>
          <p:cNvSpPr>
            <a:spLocks noGrp="1"/>
          </p:cNvSpPr>
          <p:nvPr>
            <p:ph type="title"/>
          </p:nvPr>
        </p:nvSpPr>
        <p:spPr>
          <a:xfrm>
            <a:off x="838200" y="365126"/>
            <a:ext cx="10515600" cy="611418"/>
          </a:xfrm>
        </p:spPr>
        <p:txBody>
          <a:bodyPr>
            <a:normAutofit/>
          </a:bodyPr>
          <a:lstStyle/>
          <a:p>
            <a:pPr algn="ctr"/>
            <a:r>
              <a:rPr lang="lt-LT" sz="2400" b="1" dirty="0">
                <a:latin typeface="Times New Roman" panose="02020603050405020304" pitchFamily="18" charset="0"/>
                <a:cs typeface="Times New Roman" panose="02020603050405020304" pitchFamily="18" charset="0"/>
              </a:rPr>
              <a:t>STEBĖSENOS RODIKLIAI (2)</a:t>
            </a:r>
            <a:endParaRPr lang="lt-LT" sz="2400" dirty="0"/>
          </a:p>
        </p:txBody>
      </p:sp>
      <p:pic>
        <p:nvPicPr>
          <p:cNvPr id="4" name="Turinio vietos rezervavimo ženklas 3">
            <a:extLst>
              <a:ext uri="{FF2B5EF4-FFF2-40B4-BE49-F238E27FC236}">
                <a16:creationId xmlns:a16="http://schemas.microsoft.com/office/drawing/2014/main" id="{71B094F9-F256-C1D8-BD51-7BC38B3BD0C2}"/>
              </a:ext>
            </a:extLst>
          </p:cNvPr>
          <p:cNvPicPr>
            <a:picLocks noGrp="1" noChangeAspect="1"/>
          </p:cNvPicPr>
          <p:nvPr>
            <p:ph idx="1"/>
          </p:nvPr>
        </p:nvPicPr>
        <p:blipFill rotWithShape="1">
          <a:blip r:embed="rId2"/>
          <a:srcRect l="19228" t="21785" r="15596" b="21472"/>
          <a:stretch/>
        </p:blipFill>
        <p:spPr>
          <a:xfrm>
            <a:off x="838200" y="976544"/>
            <a:ext cx="10439395" cy="4238394"/>
          </a:xfrm>
          <a:prstGeom prst="rect">
            <a:avLst/>
          </a:prstGeom>
        </p:spPr>
      </p:pic>
    </p:spTree>
    <p:extLst>
      <p:ext uri="{BB962C8B-B14F-4D97-AF65-F5344CB8AC3E}">
        <p14:creationId xmlns:p14="http://schemas.microsoft.com/office/powerpoint/2010/main" val="3194014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365126"/>
            <a:ext cx="10515600" cy="687497"/>
          </a:xfrm>
        </p:spPr>
        <p:txBody>
          <a:bodyPr>
            <a:normAutofit/>
          </a:bodyPr>
          <a:lstStyle/>
          <a:p>
            <a:pPr algn="ctr"/>
            <a:r>
              <a:rPr lang="lt-LT" sz="2400" b="1" dirty="0">
                <a:latin typeface="Times New Roman" panose="02020603050405020304" pitchFamily="18" charset="0"/>
                <a:cs typeface="Times New Roman" panose="02020603050405020304" pitchFamily="18" charset="0"/>
              </a:rPr>
              <a:t>STEBĖSENOS RODIKLIAI (3)</a:t>
            </a:r>
          </a:p>
        </p:txBody>
      </p:sp>
      <p:sp>
        <p:nvSpPr>
          <p:cNvPr id="3" name="Turinio vietos rezervavimo ženklas 2">
            <a:extLst>
              <a:ext uri="{FF2B5EF4-FFF2-40B4-BE49-F238E27FC236}">
                <a16:creationId xmlns:a16="http://schemas.microsoft.com/office/drawing/2014/main" id="{E50612BC-D485-437E-41F9-78761B4A2A58}"/>
              </a:ext>
            </a:extLst>
          </p:cNvPr>
          <p:cNvSpPr>
            <a:spLocks noGrp="1"/>
          </p:cNvSpPr>
          <p:nvPr>
            <p:ph idx="1"/>
          </p:nvPr>
        </p:nvSpPr>
        <p:spPr>
          <a:xfrm>
            <a:off x="838200" y="978195"/>
            <a:ext cx="10877550" cy="4737405"/>
          </a:xfrm>
        </p:spPr>
        <p:txBody>
          <a:bodyPr>
            <a:normAutofit/>
          </a:bodyPr>
          <a:lstStyle/>
          <a:p>
            <a:r>
              <a:rPr lang="lt-LT" sz="1800" dirty="0">
                <a:effectLst/>
                <a:latin typeface="Times New Roman" panose="02020603050405020304" pitchFamily="18" charset="0"/>
                <a:ea typeface="Times New Roman" panose="02020603050405020304" pitchFamily="18" charset="0"/>
              </a:rPr>
              <a:t>Pažangos priemonės </a:t>
            </a:r>
            <a:r>
              <a:rPr lang="lt-LT" sz="1800" dirty="0" err="1">
                <a:effectLst/>
                <a:latin typeface="Times New Roman" panose="02020603050405020304" pitchFamily="18" charset="0"/>
                <a:ea typeface="Times New Roman" panose="02020603050405020304" pitchFamily="18" charset="0"/>
              </a:rPr>
              <a:t>poveiklė</a:t>
            </a:r>
            <a:r>
              <a:rPr lang="lt-LT" sz="1800" dirty="0">
                <a:effectLst/>
                <a:latin typeface="Times New Roman" panose="02020603050405020304" pitchFamily="18" charset="0"/>
                <a:ea typeface="Times New Roman" panose="02020603050405020304" pitchFamily="18" charset="0"/>
              </a:rPr>
              <a:t>: „BIVP metodo taikymas: parama vietos plėtros strategijų įgyvendinimui“ Vidurio ir vakarų Lietuvos regione (ESF+)</a:t>
            </a:r>
            <a:endParaRPr lang="lt-LT" sz="1800" dirty="0">
              <a:effectLst/>
              <a:latin typeface="Times New Roman" panose="02020603050405020304" pitchFamily="18" charset="0"/>
              <a:ea typeface="Calibri" panose="020F0502020204030204" pitchFamily="34" charset="0"/>
              <a:cs typeface="Arial" panose="020B0604020202020204" pitchFamily="34" charset="0"/>
            </a:endParaRPr>
          </a:p>
          <a:p>
            <a:r>
              <a:rPr lang="lt-LT" sz="1800" dirty="0">
                <a:effectLst/>
                <a:latin typeface="Times New Roman" panose="02020603050405020304" pitchFamily="18" charset="0"/>
                <a:ea typeface="Calibri" panose="020F0502020204030204" pitchFamily="34" charset="0"/>
                <a:cs typeface="Arial" panose="020B0604020202020204" pitchFamily="34" charset="0"/>
              </a:rPr>
              <a:t>Produkto stebėsenos rodikliai pasirenkami iš sąrašo, kuris atsiveria paspaudus mygtuką „Pridėti“;</a:t>
            </a:r>
          </a:p>
          <a:p>
            <a:r>
              <a:rPr lang="lt-LT" sz="1800" dirty="0">
                <a:latin typeface="Times New Roman" panose="02020603050405020304" pitchFamily="18" charset="0"/>
                <a:ea typeface="Calibri" panose="020F0502020204030204" pitchFamily="34" charset="0"/>
                <a:cs typeface="Arial" panose="020B0604020202020204" pitchFamily="34" charset="0"/>
              </a:rPr>
              <a:t>Matavimo </a:t>
            </a:r>
            <a:r>
              <a:rPr lang="lt-LT" sz="1800" dirty="0">
                <a:effectLst/>
                <a:latin typeface="Times New Roman" panose="02020603050405020304" pitchFamily="18" charset="0"/>
                <a:ea typeface="Calibri" panose="020F0502020204030204" pitchFamily="34" charset="0"/>
                <a:cs typeface="Arial" panose="020B0604020202020204" pitchFamily="34" charset="0"/>
              </a:rPr>
              <a:t>vienetą pagal pasirinktą stebėsenos rodiklį automatiškai parenka sistema;</a:t>
            </a:r>
          </a:p>
          <a:p>
            <a:r>
              <a:rPr lang="lt-LT" sz="1800" dirty="0">
                <a:latin typeface="Times New Roman" panose="02020603050405020304" pitchFamily="18" charset="0"/>
                <a:ea typeface="Calibri" panose="020F0502020204030204" pitchFamily="34" charset="0"/>
                <a:cs typeface="Arial" panose="020B0604020202020204" pitchFamily="34" charset="0"/>
              </a:rPr>
              <a:t>Siektiną reikšmę pasirenka pareiškėjas, </a:t>
            </a:r>
            <a:r>
              <a:rPr lang="lt-LT" sz="1800" dirty="0">
                <a:effectLst/>
                <a:latin typeface="Times New Roman" panose="02020603050405020304" pitchFamily="18" charset="0"/>
                <a:ea typeface="MS Mincho" panose="02020609040205080304" pitchFamily="49" charset="-128"/>
              </a:rPr>
              <a:t>nurodoma galutinė siektina stebėsenos rodiklio reikšmė ir jos pasiekimo terminas (metai)</a:t>
            </a:r>
            <a:r>
              <a:rPr lang="lt-LT" sz="1800" dirty="0">
                <a:latin typeface="Times New Roman" panose="02020603050405020304" pitchFamily="18" charset="0"/>
                <a:ea typeface="Calibri" panose="020F0502020204030204" pitchFamily="34" charset="0"/>
                <a:cs typeface="Arial" panose="020B0604020202020204" pitchFamily="34" charset="0"/>
              </a:rPr>
              <a:t>;</a:t>
            </a:r>
          </a:p>
          <a:p>
            <a:r>
              <a:rPr lang="lt-LT" sz="1800" dirty="0">
                <a:latin typeface="Times New Roman" panose="02020603050405020304" pitchFamily="18" charset="0"/>
                <a:cs typeface="Times New Roman" panose="02020603050405020304" pitchFamily="18" charset="0"/>
              </a:rPr>
              <a:t>Projektai turi siekti šių produkto rodiklių:</a:t>
            </a:r>
          </a:p>
          <a:p>
            <a:pPr marL="0" indent="0">
              <a:buNone/>
            </a:pPr>
            <a:endParaRPr lang="lt-LT" sz="1800" dirty="0">
              <a:latin typeface="Times New Roman" panose="02020603050405020304" pitchFamily="18" charset="0"/>
              <a:cs typeface="Times New Roman" panose="02020603050405020304" pitchFamily="18" charset="0"/>
            </a:endParaRPr>
          </a:p>
          <a:p>
            <a:pPr marL="0" indent="0">
              <a:buNone/>
            </a:pPr>
            <a:endParaRPr lang="lt-LT" sz="1800" dirty="0">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graphicFrame>
        <p:nvGraphicFramePr>
          <p:cNvPr id="4" name="Lentelė 3">
            <a:extLst>
              <a:ext uri="{FF2B5EF4-FFF2-40B4-BE49-F238E27FC236}">
                <a16:creationId xmlns:a16="http://schemas.microsoft.com/office/drawing/2014/main" id="{33398945-6C22-DC1E-E4DA-CF5E9D969DE1}"/>
              </a:ext>
            </a:extLst>
          </p:cNvPr>
          <p:cNvGraphicFramePr>
            <a:graphicFrameLocks noGrp="1"/>
          </p:cNvGraphicFramePr>
          <p:nvPr>
            <p:extLst>
              <p:ext uri="{D42A27DB-BD31-4B8C-83A1-F6EECF244321}">
                <p14:modId xmlns:p14="http://schemas.microsoft.com/office/powerpoint/2010/main" val="1409358860"/>
              </p:ext>
            </p:extLst>
          </p:nvPr>
        </p:nvGraphicFramePr>
        <p:xfrm>
          <a:off x="1058956" y="3429000"/>
          <a:ext cx="10436037" cy="1651190"/>
        </p:xfrm>
        <a:graphic>
          <a:graphicData uri="http://schemas.openxmlformats.org/drawingml/2006/table">
            <a:tbl>
              <a:tblPr firstRow="1" firstCol="1" bandRow="1">
                <a:tableStyleId>{5C22544A-7EE6-4342-B048-85BDC9FD1C3A}</a:tableStyleId>
              </a:tblPr>
              <a:tblGrid>
                <a:gridCol w="8948642">
                  <a:extLst>
                    <a:ext uri="{9D8B030D-6E8A-4147-A177-3AD203B41FA5}">
                      <a16:colId xmlns:a16="http://schemas.microsoft.com/office/drawing/2014/main" val="4100813012"/>
                    </a:ext>
                  </a:extLst>
                </a:gridCol>
                <a:gridCol w="1487395">
                  <a:extLst>
                    <a:ext uri="{9D8B030D-6E8A-4147-A177-3AD203B41FA5}">
                      <a16:colId xmlns:a16="http://schemas.microsoft.com/office/drawing/2014/main" val="1418725169"/>
                    </a:ext>
                  </a:extLst>
                </a:gridCol>
              </a:tblGrid>
              <a:tr h="457722">
                <a:tc>
                  <a:txBody>
                    <a:bodyPr/>
                    <a:lstStyle/>
                    <a:p>
                      <a:pPr algn="ctr"/>
                      <a:r>
                        <a:rPr lang="lt-LT" sz="1100" dirty="0">
                          <a:solidFill>
                            <a:schemeClr val="tx2"/>
                          </a:solidFill>
                          <a:effectLst/>
                          <a:latin typeface="Times New Roman" panose="02020603050405020304" pitchFamily="18" charset="0"/>
                          <a:cs typeface="Times New Roman" panose="02020603050405020304" pitchFamily="18" charset="0"/>
                        </a:rPr>
                        <a:t>Rodiklio pavadinimas</a:t>
                      </a:r>
                      <a:endParaRPr lang="lt-LT" sz="12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100">
                          <a:solidFill>
                            <a:schemeClr val="tx2"/>
                          </a:solidFill>
                          <a:effectLst/>
                          <a:latin typeface="Times New Roman" panose="02020603050405020304" pitchFamily="18" charset="0"/>
                          <a:cs typeface="Times New Roman" panose="02020603050405020304" pitchFamily="18" charset="0"/>
                        </a:rPr>
                        <a:t>Rodiklio kodas</a:t>
                      </a:r>
                      <a:endParaRPr lang="lt-LT" sz="12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44906713"/>
                  </a:ext>
                </a:extLst>
              </a:tr>
              <a:tr h="596734">
                <a:tc>
                  <a:txBody>
                    <a:bodyPr/>
                    <a:lstStyle/>
                    <a:p>
                      <a:pPr algn="ctr"/>
                      <a:r>
                        <a:rPr lang="lt-LT" sz="1100">
                          <a:solidFill>
                            <a:schemeClr val="tx2"/>
                          </a:solidFill>
                          <a:effectLst/>
                          <a:latin typeface="Times New Roman" panose="02020603050405020304" pitchFamily="18" charset="0"/>
                          <a:cs typeface="Times New Roman" panose="02020603050405020304" pitchFamily="18" charset="0"/>
                        </a:rPr>
                        <a:t>BIVP projektai, kuriuos įgyvendino NVO ir (arba) kurie įgyvendinti kartu su partneriu</a:t>
                      </a:r>
                      <a:endParaRPr lang="lt-LT" sz="12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lt-LT" sz="1100">
                          <a:solidFill>
                            <a:schemeClr val="tx2"/>
                          </a:solidFill>
                          <a:effectLst/>
                          <a:latin typeface="Times New Roman" panose="02020603050405020304" pitchFamily="18" charset="0"/>
                          <a:cs typeface="Times New Roman" panose="02020603050405020304" pitchFamily="18" charset="0"/>
                        </a:rPr>
                        <a:t>P-01-004-08-04-01-01</a:t>
                      </a:r>
                      <a:endParaRPr lang="lt-LT" sz="1200">
                        <a:solidFill>
                          <a:schemeClr val="tx2"/>
                        </a:solidFill>
                        <a:effectLst/>
                        <a:latin typeface="Times New Roman" panose="02020603050405020304" pitchFamily="18" charset="0"/>
                        <a:cs typeface="Times New Roman" panose="02020603050405020304" pitchFamily="18" charset="0"/>
                      </a:endParaRPr>
                    </a:p>
                    <a:p>
                      <a:pPr algn="ctr"/>
                      <a:r>
                        <a:rPr lang="lt-LT" sz="1100">
                          <a:solidFill>
                            <a:schemeClr val="tx2"/>
                          </a:solidFill>
                          <a:effectLst/>
                          <a:latin typeface="Times New Roman" panose="02020603050405020304" pitchFamily="18" charset="0"/>
                          <a:cs typeface="Times New Roman" panose="02020603050405020304" pitchFamily="18" charset="0"/>
                        </a:rPr>
                        <a:t>(P.S.2.1513)</a:t>
                      </a:r>
                      <a:endParaRPr lang="lt-LT" sz="12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91978813"/>
                  </a:ext>
                </a:extLst>
              </a:tr>
              <a:tr h="596734">
                <a:tc>
                  <a:txBody>
                    <a:bodyPr/>
                    <a:lstStyle/>
                    <a:p>
                      <a:pPr algn="ctr"/>
                      <a:r>
                        <a:rPr lang="lt-LT" sz="1100">
                          <a:solidFill>
                            <a:schemeClr val="tx2"/>
                          </a:solidFill>
                          <a:effectLst/>
                          <a:latin typeface="Times New Roman" panose="02020603050405020304" pitchFamily="18" charset="0"/>
                          <a:cs typeface="Times New Roman" panose="02020603050405020304" pitchFamily="18" charset="0"/>
                        </a:rPr>
                        <a:t>BIVP projektų veiklų dalyviai (įskaitant visas tikslines grupes)</a:t>
                      </a:r>
                      <a:endParaRPr lang="lt-LT" sz="12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lt-LT" sz="1100" dirty="0">
                          <a:solidFill>
                            <a:schemeClr val="tx2"/>
                          </a:solidFill>
                          <a:effectLst/>
                          <a:latin typeface="Times New Roman" panose="02020603050405020304" pitchFamily="18" charset="0"/>
                          <a:cs typeface="Times New Roman" panose="02020603050405020304" pitchFamily="18" charset="0"/>
                        </a:rPr>
                        <a:t>P-01-004-08-04-01-12</a:t>
                      </a:r>
                      <a:endParaRPr lang="lt-LT" sz="1200" dirty="0">
                        <a:solidFill>
                          <a:schemeClr val="tx2"/>
                        </a:solidFill>
                        <a:effectLst/>
                        <a:latin typeface="Times New Roman" panose="02020603050405020304" pitchFamily="18" charset="0"/>
                        <a:cs typeface="Times New Roman" panose="02020603050405020304" pitchFamily="18" charset="0"/>
                      </a:endParaRPr>
                    </a:p>
                    <a:p>
                      <a:pPr algn="ctr"/>
                      <a:r>
                        <a:rPr lang="lt-LT" sz="1100" dirty="0">
                          <a:solidFill>
                            <a:schemeClr val="tx2"/>
                          </a:solidFill>
                          <a:effectLst/>
                          <a:latin typeface="Times New Roman" panose="02020603050405020304" pitchFamily="18" charset="0"/>
                          <a:cs typeface="Times New Roman" panose="02020603050405020304" pitchFamily="18" charset="0"/>
                        </a:rPr>
                        <a:t>(P.N.2.4723)</a:t>
                      </a:r>
                      <a:endParaRPr lang="lt-LT" sz="12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9666856"/>
                  </a:ext>
                </a:extLst>
              </a:tr>
            </a:tbl>
          </a:graphicData>
        </a:graphic>
      </p:graphicFrame>
    </p:spTree>
    <p:extLst>
      <p:ext uri="{BB962C8B-B14F-4D97-AF65-F5344CB8AC3E}">
        <p14:creationId xmlns:p14="http://schemas.microsoft.com/office/powerpoint/2010/main" val="1304436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365126"/>
            <a:ext cx="10515600" cy="1083662"/>
          </a:xfrm>
        </p:spPr>
        <p:txBody>
          <a:bodyPr>
            <a:normAutofit/>
          </a:bodyPr>
          <a:lstStyle/>
          <a:p>
            <a:pPr algn="ctr"/>
            <a:r>
              <a:rPr lang="lt-LT" sz="2400" b="1" dirty="0">
                <a:latin typeface="Times New Roman" panose="02020603050405020304" pitchFamily="18" charset="0"/>
                <a:cs typeface="Times New Roman" panose="02020603050405020304" pitchFamily="18" charset="0"/>
              </a:rPr>
              <a:t>STEBĖSENOS RODIKLIAI (4)</a:t>
            </a:r>
          </a:p>
        </p:txBody>
      </p:sp>
      <p:sp>
        <p:nvSpPr>
          <p:cNvPr id="3" name="Turinio vietos rezervavimo ženklas 2">
            <a:extLst>
              <a:ext uri="{FF2B5EF4-FFF2-40B4-BE49-F238E27FC236}">
                <a16:creationId xmlns:a16="http://schemas.microsoft.com/office/drawing/2014/main" id="{E50612BC-D485-437E-41F9-78761B4A2A58}"/>
              </a:ext>
            </a:extLst>
          </p:cNvPr>
          <p:cNvSpPr>
            <a:spLocks noGrp="1"/>
          </p:cNvSpPr>
          <p:nvPr>
            <p:ph idx="1"/>
          </p:nvPr>
        </p:nvSpPr>
        <p:spPr>
          <a:xfrm>
            <a:off x="838200" y="1244009"/>
            <a:ext cx="10877550" cy="4471591"/>
          </a:xfrm>
        </p:spPr>
        <p:txBody>
          <a:bodyPr>
            <a:normAutofit/>
          </a:bodyPr>
          <a:lstStyle/>
          <a:p>
            <a:pPr algn="just">
              <a:lnSpc>
                <a:spcPct val="115000"/>
              </a:lnSpc>
            </a:pPr>
            <a:r>
              <a:rPr lang="lt-LT" sz="2000" dirty="0">
                <a:latin typeface="Times New Roman" panose="02020603050405020304" pitchFamily="18" charset="0"/>
                <a:cs typeface="Times New Roman" panose="02020603050405020304" pitchFamily="18" charset="0"/>
              </a:rPr>
              <a:t>Siektinos reikšmės pagrindimas: </a:t>
            </a:r>
            <a:r>
              <a:rPr lang="lt-LT" sz="2000" dirty="0">
                <a:solidFill>
                  <a:srgbClr val="000000"/>
                </a:solidFill>
                <a:effectLst/>
                <a:latin typeface="Times New Roman" panose="02020603050405020304" pitchFamily="18" charset="0"/>
                <a:ea typeface="Times New Roman" panose="02020603050405020304" pitchFamily="18" charset="0"/>
              </a:rPr>
              <a:t>Pateikiami siektinos reikšmės apskaičiavimo principai, kuriais remiantis būtų galima įsitikinti, kad siektina reikšmė reali ir bus pasiekta iki stebėsenos rodiklio aprašymo kortelėje nurodyto pasiekimo momento. Nurodant šiuos principus, nepakanka pateikti nuorodos į kitame teisės akte ar strateginiame dokumente nustatytus įpareigojimus pasiekti vieną ar kitą stebėsenos rodiklio siektiną reikšmę; būtina nurodyti sąsajas su projekto loginiu pagrindimu (veiklomis, </a:t>
            </a:r>
            <a:r>
              <a:rPr lang="lt-LT" sz="2000" dirty="0" err="1">
                <a:solidFill>
                  <a:srgbClr val="000000"/>
                </a:solidFill>
                <a:effectLst/>
                <a:latin typeface="Times New Roman" panose="02020603050405020304" pitchFamily="18" charset="0"/>
                <a:ea typeface="Times New Roman" panose="02020603050405020304" pitchFamily="18" charset="0"/>
              </a:rPr>
              <a:t>poveiklėmis</a:t>
            </a:r>
            <a:r>
              <a:rPr lang="lt-LT" sz="2000" dirty="0">
                <a:solidFill>
                  <a:srgbClr val="000000"/>
                </a:solidFill>
                <a:effectLst/>
                <a:latin typeface="Times New Roman" panose="02020603050405020304" pitchFamily="18" charset="0"/>
                <a:ea typeface="Times New Roman" panose="02020603050405020304" pitchFamily="18" charset="0"/>
              </a:rPr>
              <a:t>, įkainiais), projekto tęstinumo laikotarpiu ar kita PĮP nurodyta informacija, kuri patvirtintų siektinos reikšmės pagrįstumą įgyvendinant projektą ar projekto tęstinumo laikotarpiu (kaip projekto įgyvendinimo pasekmė).</a:t>
            </a:r>
            <a:endParaRPr lang="lt-LT" sz="2000" dirty="0">
              <a:effectLst/>
              <a:latin typeface="Times New Roman" panose="02020603050405020304" pitchFamily="18" charset="0"/>
              <a:ea typeface="Times New Roman" panose="02020603050405020304" pitchFamily="18" charset="0"/>
            </a:endParaRPr>
          </a:p>
          <a:p>
            <a:endParaRPr lang="lt-LT" sz="1800" dirty="0">
              <a:latin typeface="Times New Roman" panose="02020603050405020304" pitchFamily="18" charset="0"/>
              <a:cs typeface="Times New Roman" panose="02020603050405020304" pitchFamily="18" charset="0"/>
            </a:endParaRPr>
          </a:p>
          <a:p>
            <a:pPr marL="0" indent="0">
              <a:buNone/>
            </a:pPr>
            <a:endParaRPr lang="lt-LT" sz="1800" dirty="0">
              <a:latin typeface="Times New Roman" panose="02020603050405020304" pitchFamily="18" charset="0"/>
              <a:cs typeface="Times New Roman" panose="02020603050405020304" pitchFamily="18" charset="0"/>
            </a:endParaRPr>
          </a:p>
          <a:p>
            <a:pPr marL="0" indent="0">
              <a:buNone/>
            </a:pPr>
            <a:endParaRPr lang="lt-LT" sz="1800" dirty="0">
              <a:latin typeface="Times New Roman" panose="02020603050405020304" pitchFamily="18" charset="0"/>
              <a:cs typeface="Times New Roman" panose="02020603050405020304" pitchFamily="18" charset="0"/>
            </a:endParaRPr>
          </a:p>
          <a:p>
            <a:pPr marL="0" indent="0">
              <a:buNone/>
            </a:pPr>
            <a:endParaRPr lang="lt-LT" sz="1800" dirty="0">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3570681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DEE5525-3442-0FD6-6D56-9F3F1082DC56}"/>
              </a:ext>
            </a:extLst>
          </p:cNvPr>
          <p:cNvSpPr>
            <a:spLocks noGrp="1"/>
          </p:cNvSpPr>
          <p:nvPr>
            <p:ph type="ctrTitle"/>
          </p:nvPr>
        </p:nvSpPr>
        <p:spPr>
          <a:xfrm>
            <a:off x="838200" y="585927"/>
            <a:ext cx="10515600" cy="435005"/>
          </a:xfrm>
        </p:spPr>
        <p:txBody>
          <a:bodyPr>
            <a:normAutofit/>
          </a:bodyPr>
          <a:lstStyle/>
          <a:p>
            <a:pPr algn="ctr"/>
            <a:r>
              <a:rPr lang="lt-LT" sz="2400" b="1" dirty="0">
                <a:latin typeface="Times New Roman" panose="02020603050405020304" pitchFamily="18" charset="0"/>
                <a:cs typeface="Times New Roman" panose="02020603050405020304" pitchFamily="18" charset="0"/>
              </a:rPr>
              <a:t>PROJEKTO VEIKLOS (1)</a:t>
            </a:r>
          </a:p>
        </p:txBody>
      </p:sp>
      <p:sp>
        <p:nvSpPr>
          <p:cNvPr id="3" name="Antrinis pavadinimas 2">
            <a:extLst>
              <a:ext uri="{FF2B5EF4-FFF2-40B4-BE49-F238E27FC236}">
                <a16:creationId xmlns:a16="http://schemas.microsoft.com/office/drawing/2014/main" id="{A810851D-664B-CD46-FD13-189A2E3A085A}"/>
              </a:ext>
            </a:extLst>
          </p:cNvPr>
          <p:cNvSpPr>
            <a:spLocks noGrp="1"/>
          </p:cNvSpPr>
          <p:nvPr>
            <p:ph type="subTitle" idx="1"/>
          </p:nvPr>
        </p:nvSpPr>
        <p:spPr>
          <a:xfrm>
            <a:off x="838200" y="2041864"/>
            <a:ext cx="10515600" cy="3215936"/>
          </a:xfrm>
        </p:spPr>
        <p:txBody>
          <a:bodyPr/>
          <a:lstStyle/>
          <a:p>
            <a:endParaRPr lang="lt-LT" dirty="0"/>
          </a:p>
        </p:txBody>
      </p:sp>
      <p:pic>
        <p:nvPicPr>
          <p:cNvPr id="4" name="Paveikslėlis 3">
            <a:extLst>
              <a:ext uri="{FF2B5EF4-FFF2-40B4-BE49-F238E27FC236}">
                <a16:creationId xmlns:a16="http://schemas.microsoft.com/office/drawing/2014/main" id="{8163095C-66BA-25EA-3B55-0227CCE693B6}"/>
              </a:ext>
            </a:extLst>
          </p:cNvPr>
          <p:cNvPicPr>
            <a:picLocks noChangeAspect="1"/>
          </p:cNvPicPr>
          <p:nvPr/>
        </p:nvPicPr>
        <p:blipFill rotWithShape="1">
          <a:blip r:embed="rId2"/>
          <a:srcRect t="7065" b="11435"/>
          <a:stretch/>
        </p:blipFill>
        <p:spPr>
          <a:xfrm>
            <a:off x="838200" y="1128713"/>
            <a:ext cx="10515599" cy="4129087"/>
          </a:xfrm>
          <a:prstGeom prst="rect">
            <a:avLst/>
          </a:prstGeom>
        </p:spPr>
      </p:pic>
    </p:spTree>
    <p:extLst>
      <p:ext uri="{BB962C8B-B14F-4D97-AF65-F5344CB8AC3E}">
        <p14:creationId xmlns:p14="http://schemas.microsoft.com/office/powerpoint/2010/main" val="732622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0D845-0BFC-057D-2EBB-4CDF104DC089}"/>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F82D4B57-9172-DB48-3D89-786077D0FB0C}"/>
              </a:ext>
            </a:extLst>
          </p:cNvPr>
          <p:cNvSpPr>
            <a:spLocks noGrp="1"/>
          </p:cNvSpPr>
          <p:nvPr>
            <p:ph type="ctrTitle"/>
          </p:nvPr>
        </p:nvSpPr>
        <p:spPr>
          <a:xfrm>
            <a:off x="838200" y="585927"/>
            <a:ext cx="10515600" cy="435005"/>
          </a:xfrm>
        </p:spPr>
        <p:txBody>
          <a:bodyPr>
            <a:normAutofit/>
          </a:bodyPr>
          <a:lstStyle/>
          <a:p>
            <a:pPr algn="ctr"/>
            <a:r>
              <a:rPr lang="lt-LT" sz="2400" b="1" dirty="0">
                <a:latin typeface="Times New Roman" panose="02020603050405020304" pitchFamily="18" charset="0"/>
                <a:cs typeface="Times New Roman" panose="02020603050405020304" pitchFamily="18" charset="0"/>
              </a:rPr>
              <a:t>PROJEKTO VEIKLOS (2)</a:t>
            </a:r>
          </a:p>
        </p:txBody>
      </p:sp>
      <p:sp>
        <p:nvSpPr>
          <p:cNvPr id="3" name="Antrinis pavadinimas 2">
            <a:extLst>
              <a:ext uri="{FF2B5EF4-FFF2-40B4-BE49-F238E27FC236}">
                <a16:creationId xmlns:a16="http://schemas.microsoft.com/office/drawing/2014/main" id="{F706E894-CFB9-5077-28BD-EBA8CEE01260}"/>
              </a:ext>
            </a:extLst>
          </p:cNvPr>
          <p:cNvSpPr>
            <a:spLocks noGrp="1"/>
          </p:cNvSpPr>
          <p:nvPr>
            <p:ph type="subTitle" idx="1"/>
          </p:nvPr>
        </p:nvSpPr>
        <p:spPr>
          <a:xfrm>
            <a:off x="838200" y="1136342"/>
            <a:ext cx="10515600" cy="4121458"/>
          </a:xfrm>
        </p:spPr>
        <p:txBody>
          <a:bodyPr/>
          <a:lstStyle/>
          <a:p>
            <a:endParaRPr lang="lt-LT" dirty="0"/>
          </a:p>
        </p:txBody>
      </p:sp>
      <p:pic>
        <p:nvPicPr>
          <p:cNvPr id="7" name="Paveikslėlis 6">
            <a:extLst>
              <a:ext uri="{FF2B5EF4-FFF2-40B4-BE49-F238E27FC236}">
                <a16:creationId xmlns:a16="http://schemas.microsoft.com/office/drawing/2014/main" id="{145C0811-3778-7705-9112-BB92FFAA3C01}"/>
              </a:ext>
            </a:extLst>
          </p:cNvPr>
          <p:cNvPicPr>
            <a:picLocks noChangeAspect="1"/>
          </p:cNvPicPr>
          <p:nvPr/>
        </p:nvPicPr>
        <p:blipFill>
          <a:blip r:embed="rId2"/>
          <a:stretch>
            <a:fillRect/>
          </a:stretch>
        </p:blipFill>
        <p:spPr>
          <a:xfrm>
            <a:off x="838200" y="1136341"/>
            <a:ext cx="10515599" cy="4264333"/>
          </a:xfrm>
          <a:prstGeom prst="rect">
            <a:avLst/>
          </a:prstGeom>
        </p:spPr>
      </p:pic>
    </p:spTree>
    <p:extLst>
      <p:ext uri="{BB962C8B-B14F-4D97-AF65-F5344CB8AC3E}">
        <p14:creationId xmlns:p14="http://schemas.microsoft.com/office/powerpoint/2010/main" val="1155733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AFC50-8811-6751-0601-3D1255C5522F}"/>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7D6B4A49-2BD7-0A22-386C-30614D7C5C7E}"/>
              </a:ext>
            </a:extLst>
          </p:cNvPr>
          <p:cNvSpPr>
            <a:spLocks noGrp="1"/>
          </p:cNvSpPr>
          <p:nvPr>
            <p:ph type="ctrTitle"/>
          </p:nvPr>
        </p:nvSpPr>
        <p:spPr>
          <a:xfrm>
            <a:off x="838200" y="585927"/>
            <a:ext cx="10515600" cy="435005"/>
          </a:xfrm>
        </p:spPr>
        <p:txBody>
          <a:bodyPr>
            <a:normAutofit/>
          </a:bodyPr>
          <a:lstStyle/>
          <a:p>
            <a:pPr algn="ctr"/>
            <a:r>
              <a:rPr lang="lt-LT" sz="2400" b="1" dirty="0">
                <a:latin typeface="Times New Roman" panose="02020603050405020304" pitchFamily="18" charset="0"/>
                <a:cs typeface="Times New Roman" panose="02020603050405020304" pitchFamily="18" charset="0"/>
              </a:rPr>
              <a:t>PROJEKTO VEIKLOS (4)</a:t>
            </a:r>
          </a:p>
        </p:txBody>
      </p:sp>
      <p:sp>
        <p:nvSpPr>
          <p:cNvPr id="3" name="Antrinis pavadinimas 2">
            <a:extLst>
              <a:ext uri="{FF2B5EF4-FFF2-40B4-BE49-F238E27FC236}">
                <a16:creationId xmlns:a16="http://schemas.microsoft.com/office/drawing/2014/main" id="{0D36F56A-7947-62D4-F829-880186A2E44E}"/>
              </a:ext>
            </a:extLst>
          </p:cNvPr>
          <p:cNvSpPr>
            <a:spLocks noGrp="1"/>
          </p:cNvSpPr>
          <p:nvPr>
            <p:ph type="subTitle" idx="1"/>
          </p:nvPr>
        </p:nvSpPr>
        <p:spPr>
          <a:xfrm>
            <a:off x="838200" y="1198485"/>
            <a:ext cx="10515600" cy="4059315"/>
          </a:xfrm>
        </p:spPr>
        <p:txBody>
          <a:bodyPr>
            <a:normAutofit fontScale="92500" lnSpcReduction="20000"/>
          </a:bodyPr>
          <a:lstStyle/>
          <a:p>
            <a:pPr algn="just"/>
            <a:r>
              <a:rPr lang="lt-LT" sz="2000" dirty="0">
                <a:latin typeface="Times New Roman" panose="02020603050405020304" pitchFamily="18" charset="0"/>
                <a:cs typeface="Times New Roman" panose="02020603050405020304" pitchFamily="18" charset="0"/>
              </a:rPr>
              <a:t>Projekto įgyvendinimo laikotarpis (mėn.): pasirenkamas projekto laikotarpis mėnesiais, ne ilgesnis kaip iki 2028-12-31, įvertinant, kad nuo PĮP pateikimo iki finansavimo sutarties pasirašymo gali užtrukti apie 4 mėn., taip pat reikia įvertinti pirkimų atlikimo terminus ir tai, kad kai kuriuos pirkimus (pvz.: didžiausius pirkimus) CPVA tikrins apie 1 mėn.;</a:t>
            </a:r>
          </a:p>
          <a:p>
            <a:pPr algn="just"/>
            <a:r>
              <a:rPr lang="lt-LT" sz="2000" dirty="0">
                <a:latin typeface="Times New Roman" panose="02020603050405020304" pitchFamily="18" charset="0"/>
                <a:cs typeface="Times New Roman" panose="02020603050405020304" pitchFamily="18" charset="0"/>
              </a:rPr>
              <a:t>Pradėta iki projekto sutarties pasirašymo: jei projekto veiklos pradėtos įgyvendinti, tuomet žymima „taip“, jei atvirkščiai – „ne“;</a:t>
            </a:r>
          </a:p>
          <a:p>
            <a:pPr algn="just"/>
            <a:r>
              <a:rPr lang="lt-LT" sz="2000" dirty="0">
                <a:latin typeface="Times New Roman" panose="02020603050405020304" pitchFamily="18" charset="0"/>
                <a:cs typeface="Times New Roman" panose="02020603050405020304" pitchFamily="18" charset="0"/>
              </a:rPr>
              <a:t>Projekto sutarties mėnuo, kai pradedama vykdyti veikla: jei bent viena veikla jau pradėta vykdyti arba iš karto po finansavimo sutarties pasirašymo planuojama ją pradėti vykdyti, tuomet rašoma „1“, jei veikla bus vykdoma vėliau- įrašomas projekto mėnesis, kurį planuojama pradėti įgyvendinti pirmoji veikla. Tam reikia įvertinti pirmam pirkimui skirtą laikotarpį ir nurodyti projekto mėnesį, kada bus pasirašyta pirkimo sutartis. </a:t>
            </a:r>
            <a:r>
              <a:rPr lang="lt-LT" sz="2000" i="1" dirty="0">
                <a:latin typeface="Times New Roman" panose="02020603050405020304" pitchFamily="18" charset="0"/>
                <a:cs typeface="Times New Roman" panose="02020603050405020304" pitchFamily="18" charset="0"/>
              </a:rPr>
              <a:t>Pastaba: projekto mėnuo reiškia ne kalendorinį mėnesį;</a:t>
            </a:r>
          </a:p>
          <a:p>
            <a:pPr algn="just"/>
            <a:r>
              <a:rPr lang="lt-LT" sz="2000" dirty="0">
                <a:latin typeface="Times New Roman" panose="02020603050405020304" pitchFamily="18" charset="0"/>
                <a:cs typeface="Times New Roman" panose="02020603050405020304" pitchFamily="18" charset="0"/>
              </a:rPr>
              <a:t>Projekto matomumo ir informavimo apie projektą priemonės: spaudžiama „prašoma“ ar „neprašoma“. Jei planuojama viešinimo priemones finansuoti projekto lėšomis, tai nurodoma tam skiriama suma, PVM ir priemonių aprašymas (t. y. išvardinamos viešinimo priemonės, kurios bus taikomos projekte);</a:t>
            </a:r>
          </a:p>
          <a:p>
            <a:pPr algn="just"/>
            <a:r>
              <a:rPr lang="lt-LT" sz="2000" dirty="0">
                <a:latin typeface="Times New Roman" panose="02020603050405020304" pitchFamily="18" charset="0"/>
                <a:cs typeface="Times New Roman" panose="02020603050405020304" pitchFamily="18" charset="0"/>
              </a:rPr>
              <a:t>Netiesioginės išlaidos: spaudžiama „prašoma“ ar „neprašoma“, jei bus prašoma - iš sąrašo išsirenkama 7 proc., nurodoma PVM.</a:t>
            </a:r>
          </a:p>
        </p:txBody>
      </p:sp>
    </p:spTree>
    <p:extLst>
      <p:ext uri="{BB962C8B-B14F-4D97-AF65-F5344CB8AC3E}">
        <p14:creationId xmlns:p14="http://schemas.microsoft.com/office/powerpoint/2010/main" val="3296831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4302F-86EE-8175-E962-1355168D94DB}"/>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18F218DA-12DD-D873-92DB-7F54AFA156FB}"/>
              </a:ext>
            </a:extLst>
          </p:cNvPr>
          <p:cNvSpPr>
            <a:spLocks noGrp="1"/>
          </p:cNvSpPr>
          <p:nvPr>
            <p:ph type="ctrTitle"/>
          </p:nvPr>
        </p:nvSpPr>
        <p:spPr>
          <a:xfrm>
            <a:off x="838200" y="585927"/>
            <a:ext cx="10515600" cy="435005"/>
          </a:xfrm>
        </p:spPr>
        <p:txBody>
          <a:bodyPr>
            <a:normAutofit/>
          </a:bodyPr>
          <a:lstStyle/>
          <a:p>
            <a:pPr algn="ctr"/>
            <a:r>
              <a:rPr lang="lt-LT" sz="2400" b="1" dirty="0">
                <a:latin typeface="Times New Roman" panose="02020603050405020304" pitchFamily="18" charset="0"/>
                <a:cs typeface="Times New Roman" panose="02020603050405020304" pitchFamily="18" charset="0"/>
              </a:rPr>
              <a:t>PROJEKTO VEIKLOS (4)</a:t>
            </a:r>
          </a:p>
        </p:txBody>
      </p:sp>
      <p:sp>
        <p:nvSpPr>
          <p:cNvPr id="3" name="Antrinis pavadinimas 2">
            <a:extLst>
              <a:ext uri="{FF2B5EF4-FFF2-40B4-BE49-F238E27FC236}">
                <a16:creationId xmlns:a16="http://schemas.microsoft.com/office/drawing/2014/main" id="{90027110-E85C-ACFD-5FB1-0A63BD5467D8}"/>
              </a:ext>
            </a:extLst>
          </p:cNvPr>
          <p:cNvSpPr>
            <a:spLocks noGrp="1"/>
          </p:cNvSpPr>
          <p:nvPr>
            <p:ph type="subTitle" idx="1"/>
          </p:nvPr>
        </p:nvSpPr>
        <p:spPr>
          <a:xfrm>
            <a:off x="838200" y="1198485"/>
            <a:ext cx="10515600" cy="4059315"/>
          </a:xfrm>
        </p:spPr>
        <p:txBody>
          <a:bodyPr>
            <a:normAutofit/>
          </a:bodyPr>
          <a:lstStyle/>
          <a:p>
            <a:pPr algn="just"/>
            <a:endParaRPr lang="lt-LT" sz="2000" dirty="0">
              <a:latin typeface="Times New Roman" panose="02020603050405020304" pitchFamily="18" charset="0"/>
              <a:cs typeface="Times New Roman" panose="02020603050405020304" pitchFamily="18" charset="0"/>
            </a:endParaRPr>
          </a:p>
        </p:txBody>
      </p:sp>
      <p:pic>
        <p:nvPicPr>
          <p:cNvPr id="5" name="Paveikslėlis 4">
            <a:extLst>
              <a:ext uri="{FF2B5EF4-FFF2-40B4-BE49-F238E27FC236}">
                <a16:creationId xmlns:a16="http://schemas.microsoft.com/office/drawing/2014/main" id="{32D633E2-7EE8-13FA-63F1-34B6442289D1}"/>
              </a:ext>
            </a:extLst>
          </p:cNvPr>
          <p:cNvPicPr>
            <a:picLocks noChangeAspect="1"/>
          </p:cNvPicPr>
          <p:nvPr/>
        </p:nvPicPr>
        <p:blipFill>
          <a:blip r:embed="rId2"/>
          <a:srcRect t="19230" b="17025"/>
          <a:stretch/>
        </p:blipFill>
        <p:spPr>
          <a:xfrm>
            <a:off x="838200" y="1198485"/>
            <a:ext cx="10515600" cy="3959441"/>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Rankraštį 5">
                <a:extLst>
                  <a:ext uri="{FF2B5EF4-FFF2-40B4-BE49-F238E27FC236}">
                    <a16:creationId xmlns:a16="http://schemas.microsoft.com/office/drawing/2014/main" id="{9D98DE32-1ECA-7FE9-1852-339F4E25BEF6}"/>
                  </a:ext>
                </a:extLst>
              </p14:cNvPr>
              <p14:cNvContentPartPr/>
              <p14:nvPr/>
            </p14:nvContentPartPr>
            <p14:xfrm>
              <a:off x="1624323" y="2182722"/>
              <a:ext cx="981000" cy="108360"/>
            </p14:xfrm>
          </p:contentPart>
        </mc:Choice>
        <mc:Fallback xmlns="">
          <p:pic>
            <p:nvPicPr>
              <p:cNvPr id="6" name="Rankraštį 5">
                <a:extLst>
                  <a:ext uri="{FF2B5EF4-FFF2-40B4-BE49-F238E27FC236}">
                    <a16:creationId xmlns:a16="http://schemas.microsoft.com/office/drawing/2014/main" id="{9D98DE32-1ECA-7FE9-1852-339F4E25BEF6}"/>
                  </a:ext>
                </a:extLst>
              </p:cNvPr>
              <p:cNvPicPr/>
              <p:nvPr/>
            </p:nvPicPr>
            <p:blipFill>
              <a:blip r:embed="rId4"/>
              <a:stretch>
                <a:fillRect/>
              </a:stretch>
            </p:blipFill>
            <p:spPr>
              <a:xfrm>
                <a:off x="1561323" y="2120082"/>
                <a:ext cx="110664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Rankraštį 6">
                <a:extLst>
                  <a:ext uri="{FF2B5EF4-FFF2-40B4-BE49-F238E27FC236}">
                    <a16:creationId xmlns:a16="http://schemas.microsoft.com/office/drawing/2014/main" id="{9B17FA9B-953E-05F3-2091-54EF768657E8}"/>
                  </a:ext>
                </a:extLst>
              </p14:cNvPr>
              <p14:cNvContentPartPr/>
              <p14:nvPr/>
            </p14:nvContentPartPr>
            <p14:xfrm>
              <a:off x="1624323" y="4118442"/>
              <a:ext cx="510840" cy="10080"/>
            </p14:xfrm>
          </p:contentPart>
        </mc:Choice>
        <mc:Fallback xmlns="">
          <p:pic>
            <p:nvPicPr>
              <p:cNvPr id="7" name="Rankraštį 6">
                <a:extLst>
                  <a:ext uri="{FF2B5EF4-FFF2-40B4-BE49-F238E27FC236}">
                    <a16:creationId xmlns:a16="http://schemas.microsoft.com/office/drawing/2014/main" id="{9B17FA9B-953E-05F3-2091-54EF768657E8}"/>
                  </a:ext>
                </a:extLst>
              </p:cNvPr>
              <p:cNvPicPr/>
              <p:nvPr/>
            </p:nvPicPr>
            <p:blipFill>
              <a:blip r:embed="rId6"/>
              <a:stretch>
                <a:fillRect/>
              </a:stretch>
            </p:blipFill>
            <p:spPr>
              <a:xfrm>
                <a:off x="1561323" y="4055802"/>
                <a:ext cx="6364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Rankraštį 8">
                <a:extLst>
                  <a:ext uri="{FF2B5EF4-FFF2-40B4-BE49-F238E27FC236}">
                    <a16:creationId xmlns:a16="http://schemas.microsoft.com/office/drawing/2014/main" id="{81D1E24C-C397-6137-A51C-F602255DDC80}"/>
                  </a:ext>
                </a:extLst>
              </p14:cNvPr>
              <p14:cNvContentPartPr/>
              <p14:nvPr/>
            </p14:nvContentPartPr>
            <p14:xfrm>
              <a:off x="1571043" y="4658082"/>
              <a:ext cx="593640" cy="24120"/>
            </p14:xfrm>
          </p:contentPart>
        </mc:Choice>
        <mc:Fallback xmlns="">
          <p:pic>
            <p:nvPicPr>
              <p:cNvPr id="9" name="Rankraštį 8">
                <a:extLst>
                  <a:ext uri="{FF2B5EF4-FFF2-40B4-BE49-F238E27FC236}">
                    <a16:creationId xmlns:a16="http://schemas.microsoft.com/office/drawing/2014/main" id="{81D1E24C-C397-6137-A51C-F602255DDC80}"/>
                  </a:ext>
                </a:extLst>
              </p:cNvPr>
              <p:cNvPicPr/>
              <p:nvPr/>
            </p:nvPicPr>
            <p:blipFill>
              <a:blip r:embed="rId8"/>
              <a:stretch>
                <a:fillRect/>
              </a:stretch>
            </p:blipFill>
            <p:spPr>
              <a:xfrm>
                <a:off x="1508043" y="4595442"/>
                <a:ext cx="7192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Rankraštį 9">
                <a:extLst>
                  <a:ext uri="{FF2B5EF4-FFF2-40B4-BE49-F238E27FC236}">
                    <a16:creationId xmlns:a16="http://schemas.microsoft.com/office/drawing/2014/main" id="{F0067952-9F56-DD99-40A1-4D56D1825CDD}"/>
                  </a:ext>
                </a:extLst>
              </p14:cNvPr>
              <p14:cNvContentPartPr/>
              <p14:nvPr/>
            </p14:nvContentPartPr>
            <p14:xfrm>
              <a:off x="5832363" y="4695882"/>
              <a:ext cx="483840" cy="55440"/>
            </p14:xfrm>
          </p:contentPart>
        </mc:Choice>
        <mc:Fallback xmlns="">
          <p:pic>
            <p:nvPicPr>
              <p:cNvPr id="10" name="Rankraštį 9">
                <a:extLst>
                  <a:ext uri="{FF2B5EF4-FFF2-40B4-BE49-F238E27FC236}">
                    <a16:creationId xmlns:a16="http://schemas.microsoft.com/office/drawing/2014/main" id="{F0067952-9F56-DD99-40A1-4D56D1825CDD}"/>
                  </a:ext>
                </a:extLst>
              </p:cNvPr>
              <p:cNvPicPr/>
              <p:nvPr/>
            </p:nvPicPr>
            <p:blipFill>
              <a:blip r:embed="rId10"/>
              <a:stretch>
                <a:fillRect/>
              </a:stretch>
            </p:blipFill>
            <p:spPr>
              <a:xfrm>
                <a:off x="5769363" y="4633242"/>
                <a:ext cx="6094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Rankraštį 10">
                <a:extLst>
                  <a:ext uri="{FF2B5EF4-FFF2-40B4-BE49-F238E27FC236}">
                    <a16:creationId xmlns:a16="http://schemas.microsoft.com/office/drawing/2014/main" id="{2E5F23A6-CDBA-2EAD-7689-8F17BEEA45B9}"/>
                  </a:ext>
                </a:extLst>
              </p14:cNvPr>
              <p14:cNvContentPartPr/>
              <p14:nvPr/>
            </p14:nvContentPartPr>
            <p14:xfrm>
              <a:off x="6400443" y="4756002"/>
              <a:ext cx="119880" cy="20160"/>
            </p14:xfrm>
          </p:contentPart>
        </mc:Choice>
        <mc:Fallback xmlns="">
          <p:pic>
            <p:nvPicPr>
              <p:cNvPr id="11" name="Rankraštį 10">
                <a:extLst>
                  <a:ext uri="{FF2B5EF4-FFF2-40B4-BE49-F238E27FC236}">
                    <a16:creationId xmlns:a16="http://schemas.microsoft.com/office/drawing/2014/main" id="{2E5F23A6-CDBA-2EAD-7689-8F17BEEA45B9}"/>
                  </a:ext>
                </a:extLst>
              </p:cNvPr>
              <p:cNvPicPr/>
              <p:nvPr/>
            </p:nvPicPr>
            <p:blipFill>
              <a:blip r:embed="rId12"/>
              <a:stretch>
                <a:fillRect/>
              </a:stretch>
            </p:blipFill>
            <p:spPr>
              <a:xfrm>
                <a:off x="6337803" y="4693362"/>
                <a:ext cx="2455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Rankraštį 11">
                <a:extLst>
                  <a:ext uri="{FF2B5EF4-FFF2-40B4-BE49-F238E27FC236}">
                    <a16:creationId xmlns:a16="http://schemas.microsoft.com/office/drawing/2014/main" id="{CF3FDF08-06DC-064B-9013-F5B3156C3F31}"/>
                  </a:ext>
                </a:extLst>
              </p14:cNvPr>
              <p14:cNvContentPartPr/>
              <p14:nvPr/>
            </p14:nvContentPartPr>
            <p14:xfrm>
              <a:off x="2944803" y="2183442"/>
              <a:ext cx="784080" cy="276120"/>
            </p14:xfrm>
          </p:contentPart>
        </mc:Choice>
        <mc:Fallback xmlns="">
          <p:pic>
            <p:nvPicPr>
              <p:cNvPr id="12" name="Rankraštį 11">
                <a:extLst>
                  <a:ext uri="{FF2B5EF4-FFF2-40B4-BE49-F238E27FC236}">
                    <a16:creationId xmlns:a16="http://schemas.microsoft.com/office/drawing/2014/main" id="{CF3FDF08-06DC-064B-9013-F5B3156C3F31}"/>
                  </a:ext>
                </a:extLst>
              </p:cNvPr>
              <p:cNvPicPr/>
              <p:nvPr/>
            </p:nvPicPr>
            <p:blipFill>
              <a:blip r:embed="rId14"/>
              <a:stretch>
                <a:fillRect/>
              </a:stretch>
            </p:blipFill>
            <p:spPr>
              <a:xfrm>
                <a:off x="2882163" y="2120442"/>
                <a:ext cx="909720" cy="401760"/>
              </a:xfrm>
              <a:prstGeom prst="rect">
                <a:avLst/>
              </a:prstGeom>
            </p:spPr>
          </p:pic>
        </mc:Fallback>
      </mc:AlternateContent>
    </p:spTree>
    <p:extLst>
      <p:ext uri="{BB962C8B-B14F-4D97-AF65-F5344CB8AC3E}">
        <p14:creationId xmlns:p14="http://schemas.microsoft.com/office/powerpoint/2010/main" val="3585738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71CE4-FE15-D31F-CF1A-33B494530237}"/>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AFE106E8-B73C-8810-999C-2C54E6524E1E}"/>
              </a:ext>
            </a:extLst>
          </p:cNvPr>
          <p:cNvSpPr>
            <a:spLocks noGrp="1"/>
          </p:cNvSpPr>
          <p:nvPr>
            <p:ph type="ctrTitle"/>
          </p:nvPr>
        </p:nvSpPr>
        <p:spPr>
          <a:xfrm>
            <a:off x="838200" y="585927"/>
            <a:ext cx="10515600" cy="435005"/>
          </a:xfrm>
        </p:spPr>
        <p:txBody>
          <a:bodyPr>
            <a:normAutofit/>
          </a:bodyPr>
          <a:lstStyle/>
          <a:p>
            <a:pPr algn="ctr"/>
            <a:r>
              <a:rPr lang="lt-LT" sz="2400" b="1" dirty="0">
                <a:latin typeface="Times New Roman" panose="02020603050405020304" pitchFamily="18" charset="0"/>
                <a:cs typeface="Times New Roman" panose="02020603050405020304" pitchFamily="18" charset="0"/>
              </a:rPr>
              <a:t>PROJEKTO VEIKLOS (4)</a:t>
            </a:r>
          </a:p>
        </p:txBody>
      </p:sp>
      <p:sp>
        <p:nvSpPr>
          <p:cNvPr id="3" name="Antrinis pavadinimas 2">
            <a:extLst>
              <a:ext uri="{FF2B5EF4-FFF2-40B4-BE49-F238E27FC236}">
                <a16:creationId xmlns:a16="http://schemas.microsoft.com/office/drawing/2014/main" id="{C653261F-A8A8-BECB-6838-182058587E1D}"/>
              </a:ext>
            </a:extLst>
          </p:cNvPr>
          <p:cNvSpPr>
            <a:spLocks noGrp="1"/>
          </p:cNvSpPr>
          <p:nvPr>
            <p:ph type="subTitle" idx="1"/>
          </p:nvPr>
        </p:nvSpPr>
        <p:spPr>
          <a:xfrm>
            <a:off x="838200" y="1198485"/>
            <a:ext cx="10515600" cy="4059315"/>
          </a:xfrm>
        </p:spPr>
        <p:txBody>
          <a:bodyPr>
            <a:normAutofit fontScale="92500" lnSpcReduction="20000"/>
          </a:bodyPr>
          <a:lstStyle/>
          <a:p>
            <a:pPr algn="just"/>
            <a:r>
              <a:rPr lang="lt-LT" sz="1600" dirty="0">
                <a:latin typeface="Times New Roman" panose="02020603050405020304" pitchFamily="18" charset="0"/>
                <a:cs typeface="Times New Roman" panose="02020603050405020304" pitchFamily="18" charset="0"/>
              </a:rPr>
              <a:t>Pažangos priemonės </a:t>
            </a:r>
            <a:r>
              <a:rPr lang="lt-LT" sz="1600" dirty="0" err="1">
                <a:latin typeface="Times New Roman" panose="02020603050405020304" pitchFamily="18" charset="0"/>
                <a:cs typeface="Times New Roman" panose="02020603050405020304" pitchFamily="18" charset="0"/>
              </a:rPr>
              <a:t>poveiklės</a:t>
            </a:r>
            <a:r>
              <a:rPr lang="lt-LT" sz="1600" dirty="0">
                <a:latin typeface="Times New Roman" panose="02020603050405020304" pitchFamily="18" charset="0"/>
                <a:cs typeface="Times New Roman" panose="02020603050405020304" pitchFamily="18" charset="0"/>
              </a:rPr>
              <a:t> (finansuojamos projekto veiklos) numeris: pasirenkama iš sąrašo;</a:t>
            </a:r>
          </a:p>
          <a:p>
            <a:pPr algn="just"/>
            <a:r>
              <a:rPr lang="lt-LT" sz="1600" dirty="0">
                <a:latin typeface="Times New Roman" panose="02020603050405020304" pitchFamily="18" charset="0"/>
                <a:cs typeface="Times New Roman" panose="02020603050405020304" pitchFamily="18" charset="0"/>
              </a:rPr>
              <a:t>Projekto veiklos pavadinimas: atsiranda automatiškai;</a:t>
            </a:r>
          </a:p>
          <a:p>
            <a:pPr algn="just"/>
            <a:r>
              <a:rPr lang="lt-LT" sz="1600" dirty="0">
                <a:latin typeface="Times New Roman" panose="02020603050405020304" pitchFamily="18" charset="0"/>
                <a:cs typeface="Times New Roman" panose="02020603050405020304" pitchFamily="18" charset="0"/>
              </a:rPr>
              <a:t>Projekto </a:t>
            </a:r>
            <a:r>
              <a:rPr lang="lt-LT" sz="1600" dirty="0" err="1">
                <a:latin typeface="Times New Roman" panose="02020603050405020304" pitchFamily="18" charset="0"/>
                <a:cs typeface="Times New Roman" panose="02020603050405020304" pitchFamily="18" charset="0"/>
              </a:rPr>
              <a:t>poveikles</a:t>
            </a:r>
            <a:r>
              <a:rPr lang="lt-LT" sz="1600" dirty="0">
                <a:latin typeface="Times New Roman" panose="02020603050405020304" pitchFamily="18" charset="0"/>
                <a:cs typeface="Times New Roman" panose="02020603050405020304" pitchFamily="18" charset="0"/>
              </a:rPr>
              <a:t> ir veiksmus sukuria/nustato pareiškėjas. Suvedus </a:t>
            </a:r>
            <a:r>
              <a:rPr lang="lt-LT" sz="1600" dirty="0" err="1">
                <a:latin typeface="Times New Roman" panose="02020603050405020304" pitchFamily="18" charset="0"/>
                <a:cs typeface="Times New Roman" panose="02020603050405020304" pitchFamily="18" charset="0"/>
              </a:rPr>
              <a:t>poveiklę</a:t>
            </a:r>
            <a:r>
              <a:rPr lang="lt-LT" sz="1600" dirty="0">
                <a:latin typeface="Times New Roman" panose="02020603050405020304" pitchFamily="18" charset="0"/>
                <a:cs typeface="Times New Roman" panose="02020603050405020304" pitchFamily="18" charset="0"/>
              </a:rPr>
              <a:t>, jei ji bus skaidoma į veiksmus/išlaidas, reikia nepamiršti paspausti mygtuko „</a:t>
            </a:r>
            <a:r>
              <a:rPr lang="lt-LT" sz="1600" dirty="0" err="1">
                <a:latin typeface="Times New Roman" panose="02020603050405020304" pitchFamily="18" charset="0"/>
                <a:cs typeface="Times New Roman" panose="02020603050405020304" pitchFamily="18" charset="0"/>
              </a:rPr>
              <a:t>Poveiklė</a:t>
            </a:r>
            <a:r>
              <a:rPr lang="lt-LT" sz="1600" dirty="0">
                <a:latin typeface="Times New Roman" panose="02020603050405020304" pitchFamily="18" charset="0"/>
                <a:cs typeface="Times New Roman" panose="02020603050405020304" pitchFamily="18" charset="0"/>
              </a:rPr>
              <a:t> skaidoma į veiksmus“, kad galima būtų nurodyti atskirus veiksmus/išlaidas;</a:t>
            </a:r>
          </a:p>
          <a:p>
            <a:pPr algn="just"/>
            <a:r>
              <a:rPr lang="lt-LT" sz="1600" dirty="0">
                <a:latin typeface="Times New Roman" panose="02020603050405020304" pitchFamily="18" charset="0"/>
                <a:cs typeface="Times New Roman" panose="02020603050405020304" pitchFamily="18" charset="0"/>
              </a:rPr>
              <a:t>Rekomenduojama projekto </a:t>
            </a:r>
            <a:r>
              <a:rPr lang="lt-LT" sz="1600" dirty="0" err="1">
                <a:latin typeface="Times New Roman" panose="02020603050405020304" pitchFamily="18" charset="0"/>
                <a:cs typeface="Times New Roman" panose="02020603050405020304" pitchFamily="18" charset="0"/>
              </a:rPr>
              <a:t>poveikles</a:t>
            </a:r>
            <a:r>
              <a:rPr lang="lt-LT" sz="1600" dirty="0">
                <a:latin typeface="Times New Roman" panose="02020603050405020304" pitchFamily="18" charset="0"/>
                <a:cs typeface="Times New Roman" panose="02020603050405020304" pitchFamily="18" charset="0"/>
              </a:rPr>
              <a:t> nusimatyti pagal Apraše nurodytas finansuojamas veiklas (2.1.1.1-2.1.1.2 p., 2.1.4 p. ir 2.1.5 p.), o veiksmuose turi būti detalizuojamos smulkesnės projekto išlaidos. Pvz.: jei projekte būtų įgyvendinamos visos trys Apraše nurodytos finansuojamos veiklos, projekto </a:t>
            </a:r>
            <a:r>
              <a:rPr lang="lt-LT" sz="1600" dirty="0" err="1">
                <a:latin typeface="Times New Roman" panose="02020603050405020304" pitchFamily="18" charset="0"/>
                <a:cs typeface="Times New Roman" panose="02020603050405020304" pitchFamily="18" charset="0"/>
              </a:rPr>
              <a:t>poveiklės</a:t>
            </a:r>
            <a:r>
              <a:rPr lang="lt-LT" sz="1600" dirty="0">
                <a:latin typeface="Times New Roman" panose="02020603050405020304" pitchFamily="18" charset="0"/>
                <a:cs typeface="Times New Roman" panose="02020603050405020304" pitchFamily="18" charset="0"/>
              </a:rPr>
              <a:t> galėtų būti tokios (pareiškėjas pritaiko pagal situaciją ir projekto sumanymą):</a:t>
            </a:r>
          </a:p>
          <a:p>
            <a:pPr algn="just"/>
            <a:r>
              <a:rPr lang="lt-LT" sz="1600" dirty="0">
                <a:latin typeface="Times New Roman" panose="02020603050405020304" pitchFamily="18" charset="0"/>
                <a:cs typeface="Times New Roman" panose="02020603050405020304" pitchFamily="18" charset="0"/>
              </a:rPr>
              <a:t>1.1 poveikė. Paslaugos s</a:t>
            </a:r>
            <a:r>
              <a:rPr lang="lt-LT" sz="1600" dirty="0">
                <a:effectLst/>
                <a:latin typeface="Times New Roman" panose="02020603050405020304" pitchFamily="18" charset="0"/>
                <a:ea typeface="Times New Roman" panose="02020603050405020304" pitchFamily="18" charset="0"/>
              </a:rPr>
              <a:t>ocialinę atskirtį patiriantiems gyventojams; </a:t>
            </a:r>
          </a:p>
          <a:p>
            <a:pPr algn="just"/>
            <a:r>
              <a:rPr lang="lt-LT" sz="1600" dirty="0">
                <a:latin typeface="Times New Roman" panose="02020603050405020304" pitchFamily="18" charset="0"/>
                <a:ea typeface="Times New Roman" panose="02020603050405020304" pitchFamily="18" charset="0"/>
              </a:rPr>
              <a:t>1.1.1 veiksmas. Pavėžėjimo paslaugos;</a:t>
            </a:r>
          </a:p>
          <a:p>
            <a:pPr algn="just"/>
            <a:r>
              <a:rPr lang="lt-LT" sz="1600" dirty="0">
                <a:effectLst/>
                <a:latin typeface="Times New Roman" panose="02020603050405020304" pitchFamily="18" charset="0"/>
                <a:ea typeface="Times New Roman" panose="02020603050405020304" pitchFamily="18" charset="0"/>
              </a:rPr>
              <a:t>1.1.2 veiksmas. </a:t>
            </a:r>
            <a:r>
              <a:rPr lang="lt-LT" sz="1600" dirty="0" err="1">
                <a:effectLst/>
                <a:latin typeface="Times New Roman" panose="02020603050405020304" pitchFamily="18" charset="0"/>
                <a:ea typeface="Times New Roman" panose="02020603050405020304" pitchFamily="18" charset="0"/>
              </a:rPr>
              <a:t>Savipagalbos</a:t>
            </a:r>
            <a:r>
              <a:rPr lang="lt-LT" sz="1600" dirty="0">
                <a:effectLst/>
                <a:latin typeface="Times New Roman" panose="02020603050405020304" pitchFamily="18" charset="0"/>
                <a:ea typeface="Times New Roman" panose="02020603050405020304" pitchFamily="18" charset="0"/>
              </a:rPr>
              <a:t> grupių organizavimas;</a:t>
            </a:r>
          </a:p>
          <a:p>
            <a:pPr algn="just"/>
            <a:r>
              <a:rPr lang="lt-LT" sz="1600" dirty="0">
                <a:latin typeface="Times New Roman" panose="02020603050405020304" pitchFamily="18" charset="0"/>
                <a:cs typeface="Times New Roman" panose="02020603050405020304" pitchFamily="18" charset="0"/>
              </a:rPr>
              <a:t>1.2 </a:t>
            </a:r>
            <a:r>
              <a:rPr lang="lt-LT" sz="1600" dirty="0" err="1">
                <a:latin typeface="Times New Roman" panose="02020603050405020304" pitchFamily="18" charset="0"/>
                <a:cs typeface="Times New Roman" panose="02020603050405020304" pitchFamily="18" charset="0"/>
              </a:rPr>
              <a:t>poveiklė</a:t>
            </a:r>
            <a:r>
              <a:rPr lang="lt-LT" sz="1600" dirty="0">
                <a:latin typeface="Times New Roman" panose="02020603050405020304" pitchFamily="18" charset="0"/>
                <a:cs typeface="Times New Roman" panose="02020603050405020304" pitchFamily="18" charset="0"/>
              </a:rPr>
              <a:t>. B</a:t>
            </a:r>
            <a:r>
              <a:rPr lang="lt-LT" sz="1600" dirty="0">
                <a:effectLst/>
                <a:latin typeface="Times New Roman" panose="02020603050405020304" pitchFamily="18" charset="0"/>
                <a:ea typeface="Times New Roman" panose="02020603050405020304" pitchFamily="18" charset="0"/>
              </a:rPr>
              <a:t>endradarbiavimo ir informacijos sklaidos tinklų</a:t>
            </a:r>
            <a:r>
              <a:rPr lang="lt-LT" sz="1600" dirty="0">
                <a:latin typeface="Times New Roman" panose="02020603050405020304" pitchFamily="18" charset="0"/>
                <a:ea typeface="Times New Roman" panose="02020603050405020304" pitchFamily="18" charset="0"/>
              </a:rPr>
              <a:t> kūrimas ir palaikymas;</a:t>
            </a:r>
          </a:p>
          <a:p>
            <a:pPr algn="just"/>
            <a:r>
              <a:rPr lang="lt-LT" sz="1600" dirty="0">
                <a:latin typeface="Times New Roman" panose="02020603050405020304" pitchFamily="18" charset="0"/>
                <a:ea typeface="Times New Roman" panose="02020603050405020304" pitchFamily="18" charset="0"/>
              </a:rPr>
              <a:t>1.2.1. ....</a:t>
            </a:r>
          </a:p>
          <a:p>
            <a:pPr algn="just"/>
            <a:r>
              <a:rPr lang="lt-LT" sz="1600" dirty="0">
                <a:latin typeface="Times New Roman" panose="02020603050405020304" pitchFamily="18" charset="0"/>
                <a:cs typeface="Times New Roman" panose="02020603050405020304" pitchFamily="18" charset="0"/>
              </a:rPr>
              <a:t>1.3 </a:t>
            </a:r>
            <a:r>
              <a:rPr lang="lt-LT" sz="1600" dirty="0" err="1">
                <a:latin typeface="Times New Roman" panose="02020603050405020304" pitchFamily="18" charset="0"/>
                <a:cs typeface="Times New Roman" panose="02020603050405020304" pitchFamily="18" charset="0"/>
              </a:rPr>
              <a:t>poveiklė</a:t>
            </a:r>
            <a:r>
              <a:rPr lang="lt-LT" sz="1600" dirty="0">
                <a:latin typeface="Times New Roman" panose="02020603050405020304" pitchFamily="18" charset="0"/>
                <a:cs typeface="Times New Roman" panose="02020603050405020304" pitchFamily="18" charset="0"/>
              </a:rPr>
              <a:t>. </a:t>
            </a:r>
            <a:r>
              <a:rPr lang="lt-LT" sz="1600" dirty="0">
                <a:solidFill>
                  <a:srgbClr val="000000"/>
                </a:solidFill>
                <a:latin typeface="Times New Roman" panose="02020603050405020304" pitchFamily="18" charset="0"/>
                <a:cs typeface="Times New Roman" panose="02020603050405020304" pitchFamily="18" charset="0"/>
              </a:rPr>
              <a:t>S</a:t>
            </a:r>
            <a:r>
              <a:rPr lang="lt-LT" sz="1600" dirty="0">
                <a:solidFill>
                  <a:srgbClr val="000000"/>
                </a:solidFill>
                <a:effectLst/>
                <a:latin typeface="Times New Roman" panose="02020603050405020304" pitchFamily="18" charset="0"/>
                <a:ea typeface="Times New Roman" panose="02020603050405020304" pitchFamily="18" charset="0"/>
              </a:rPr>
              <a:t>avanoriškos veiklos skatinimas;</a:t>
            </a:r>
          </a:p>
          <a:p>
            <a:pPr algn="just"/>
            <a:r>
              <a:rPr lang="lt-LT" sz="1600" dirty="0">
                <a:solidFill>
                  <a:srgbClr val="000000"/>
                </a:solidFill>
                <a:latin typeface="Times New Roman" panose="02020603050405020304" pitchFamily="18" charset="0"/>
                <a:cs typeface="Times New Roman" panose="02020603050405020304" pitchFamily="18" charset="0"/>
              </a:rPr>
              <a:t>1.3.1. Savanorių konsultavimas;</a:t>
            </a:r>
          </a:p>
          <a:p>
            <a:pPr algn="just"/>
            <a:r>
              <a:rPr lang="lt-LT" sz="1600" dirty="0">
                <a:solidFill>
                  <a:srgbClr val="000000"/>
                </a:solidFill>
                <a:latin typeface="Times New Roman" panose="02020603050405020304" pitchFamily="18" charset="0"/>
                <a:cs typeface="Times New Roman" panose="02020603050405020304" pitchFamily="18" charset="0"/>
              </a:rPr>
              <a:t>1.3.2. Savanorių mokymai.</a:t>
            </a:r>
            <a:endParaRPr lang="lt-LT" sz="1600" dirty="0">
              <a:latin typeface="Times New Roman" panose="02020603050405020304" pitchFamily="18" charset="0"/>
              <a:cs typeface="Times New Roman" panose="02020603050405020304" pitchFamily="18" charset="0"/>
            </a:endParaRPr>
          </a:p>
          <a:p>
            <a:pPr algn="just"/>
            <a:endParaRPr lang="lt-LT"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7520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8405A4D-A4BC-5D1F-7F03-2764A3704677}"/>
              </a:ext>
            </a:extLst>
          </p:cNvPr>
          <p:cNvSpPr>
            <a:spLocks noGrp="1"/>
          </p:cNvSpPr>
          <p:nvPr>
            <p:ph type="title"/>
          </p:nvPr>
        </p:nvSpPr>
        <p:spPr/>
        <p:txBody>
          <a:bodyPr>
            <a:normAutofit/>
          </a:bodyPr>
          <a:lstStyle/>
          <a:p>
            <a:pPr algn="ctr"/>
            <a:r>
              <a:rPr lang="lt-LT" sz="2800" b="1" dirty="0">
                <a:latin typeface="Times New Roman" panose="02020603050405020304" pitchFamily="18" charset="0"/>
                <a:cs typeface="Times New Roman" panose="02020603050405020304" pitchFamily="18" charset="0"/>
              </a:rPr>
              <a:t>PROJEKTO ĮGYVENDINIMO PLANO (toliau-PĮP) FORMA</a:t>
            </a:r>
            <a:endParaRPr lang="lt-LT" sz="2800" dirty="0"/>
          </a:p>
        </p:txBody>
      </p:sp>
      <p:sp>
        <p:nvSpPr>
          <p:cNvPr id="3" name="Turinio vietos rezervavimo ženklas 2">
            <a:extLst>
              <a:ext uri="{FF2B5EF4-FFF2-40B4-BE49-F238E27FC236}">
                <a16:creationId xmlns:a16="http://schemas.microsoft.com/office/drawing/2014/main" id="{73C7DEFC-712E-6167-98D2-B8B9CB0A7215}"/>
              </a:ext>
            </a:extLst>
          </p:cNvPr>
          <p:cNvSpPr>
            <a:spLocks noGrp="1"/>
          </p:cNvSpPr>
          <p:nvPr>
            <p:ph idx="1"/>
          </p:nvPr>
        </p:nvSpPr>
        <p:spPr>
          <a:xfrm>
            <a:off x="838199" y="1825624"/>
            <a:ext cx="7737629" cy="4093037"/>
          </a:xfrm>
        </p:spPr>
        <p:txBody>
          <a:bodyPr/>
          <a:lstStyle/>
          <a:p>
            <a:pPr marL="0" indent="0" algn="just">
              <a:buNone/>
            </a:pPr>
            <a:r>
              <a:rPr lang="lt-LT" dirty="0">
                <a:latin typeface="Times New Roman" panose="02020603050405020304" pitchFamily="18" charset="0"/>
                <a:cs typeface="Times New Roman" panose="02020603050405020304" pitchFamily="18" charset="0"/>
              </a:rPr>
              <a:t>Projektų administravimo ir finansavimo taisyklių, patvirtintų Lietuvos Respublikos finansų ministro 2022 m. birželio 22 d. įsakymu Nr. 1K-237, 1 priedas: </a:t>
            </a:r>
            <a:r>
              <a:rPr lang="lt-LT" dirty="0">
                <a:latin typeface="Times New Roman" panose="02020603050405020304" pitchFamily="18" charset="0"/>
                <a:cs typeface="Times New Roman" panose="02020603050405020304" pitchFamily="18" charset="0"/>
                <a:hlinkClick r:id="rId2"/>
              </a:rPr>
              <a:t>https://esinvesticijos.lt/dokumentai/projekto-igyvendinimo-plano-forma</a:t>
            </a:r>
            <a:endParaRPr lang="lt-LT" dirty="0">
              <a:latin typeface="Times New Roman" panose="02020603050405020304" pitchFamily="18" charset="0"/>
              <a:cs typeface="Times New Roman" panose="02020603050405020304" pitchFamily="18" charset="0"/>
            </a:endParaRPr>
          </a:p>
          <a:p>
            <a:pPr marL="0" indent="0">
              <a:buNone/>
            </a:pPr>
            <a:endParaRPr lang="lt-LT" dirty="0"/>
          </a:p>
        </p:txBody>
      </p:sp>
      <p:pic>
        <p:nvPicPr>
          <p:cNvPr id="4" name="Grafinis elementas 3">
            <a:extLst>
              <a:ext uri="{FF2B5EF4-FFF2-40B4-BE49-F238E27FC236}">
                <a16:creationId xmlns:a16="http://schemas.microsoft.com/office/drawing/2014/main" id="{596534B7-4107-5013-7796-2F979FD2B7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2506838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CDE6DDD-72BC-6CFD-7852-BFE9E2694F0F}"/>
              </a:ext>
            </a:extLst>
          </p:cNvPr>
          <p:cNvSpPr>
            <a:spLocks noGrp="1"/>
          </p:cNvSpPr>
          <p:nvPr>
            <p:ph type="title"/>
          </p:nvPr>
        </p:nvSpPr>
        <p:spPr>
          <a:xfrm>
            <a:off x="838200" y="365126"/>
            <a:ext cx="10515600" cy="513764"/>
          </a:xfrm>
        </p:spPr>
        <p:txBody>
          <a:bodyPr>
            <a:normAutofit/>
          </a:bodyPr>
          <a:lstStyle/>
          <a:p>
            <a:pPr algn="ctr"/>
            <a:r>
              <a:rPr lang="lt-LT" sz="2400" b="1" dirty="0">
                <a:latin typeface="Times New Roman" panose="02020603050405020304" pitchFamily="18" charset="0"/>
                <a:cs typeface="Times New Roman" panose="02020603050405020304" pitchFamily="18" charset="0"/>
              </a:rPr>
              <a:t>FINANSAVIMO ŠALTINIAI (1)</a:t>
            </a:r>
          </a:p>
        </p:txBody>
      </p:sp>
      <p:pic>
        <p:nvPicPr>
          <p:cNvPr id="4" name="Turinio vietos rezervavimo ženklas 3">
            <a:extLst>
              <a:ext uri="{FF2B5EF4-FFF2-40B4-BE49-F238E27FC236}">
                <a16:creationId xmlns:a16="http://schemas.microsoft.com/office/drawing/2014/main" id="{B47BD065-FFC2-BF98-4D7B-324C941DFE22}"/>
              </a:ext>
            </a:extLst>
          </p:cNvPr>
          <p:cNvPicPr>
            <a:picLocks noGrp="1" noChangeAspect="1"/>
          </p:cNvPicPr>
          <p:nvPr>
            <p:ph idx="1"/>
          </p:nvPr>
        </p:nvPicPr>
        <p:blipFill rotWithShape="1">
          <a:blip r:embed="rId2"/>
          <a:srcRect b="31648"/>
          <a:stretch/>
        </p:blipFill>
        <p:spPr>
          <a:xfrm>
            <a:off x="838200" y="1074198"/>
            <a:ext cx="10515600" cy="4255040"/>
          </a:xfrm>
          <a:prstGeom prst="rect">
            <a:avLst/>
          </a:prstGeom>
        </p:spPr>
      </p:pic>
    </p:spTree>
    <p:extLst>
      <p:ext uri="{BB962C8B-B14F-4D97-AF65-F5344CB8AC3E}">
        <p14:creationId xmlns:p14="http://schemas.microsoft.com/office/powerpoint/2010/main" val="2398638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62DC9-1A11-43B7-553B-F90199346C3A}"/>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C2442B4-7B00-1AD4-E536-AAF9B377C84D}"/>
              </a:ext>
            </a:extLst>
          </p:cNvPr>
          <p:cNvSpPr>
            <a:spLocks noGrp="1"/>
          </p:cNvSpPr>
          <p:nvPr>
            <p:ph type="title"/>
          </p:nvPr>
        </p:nvSpPr>
        <p:spPr>
          <a:xfrm>
            <a:off x="838200" y="365125"/>
            <a:ext cx="10515600" cy="744583"/>
          </a:xfrm>
        </p:spPr>
        <p:txBody>
          <a:bodyPr>
            <a:normAutofit/>
          </a:bodyPr>
          <a:lstStyle/>
          <a:p>
            <a:pPr algn="ctr"/>
            <a:r>
              <a:rPr lang="lt-LT" sz="2400" b="1" dirty="0">
                <a:latin typeface="Times New Roman" panose="02020603050405020304" pitchFamily="18" charset="0"/>
                <a:cs typeface="Times New Roman" panose="02020603050405020304" pitchFamily="18" charset="0"/>
              </a:rPr>
              <a:t>FINANSAVIMO ŠALTINIAI (2)</a:t>
            </a:r>
          </a:p>
        </p:txBody>
      </p:sp>
      <p:sp>
        <p:nvSpPr>
          <p:cNvPr id="5" name="Turinio vietos rezervavimo ženklas 4">
            <a:extLst>
              <a:ext uri="{FF2B5EF4-FFF2-40B4-BE49-F238E27FC236}">
                <a16:creationId xmlns:a16="http://schemas.microsoft.com/office/drawing/2014/main" id="{CEC46EFE-AC87-02E3-2721-77381805B817}"/>
              </a:ext>
            </a:extLst>
          </p:cNvPr>
          <p:cNvSpPr>
            <a:spLocks noGrp="1"/>
          </p:cNvSpPr>
          <p:nvPr>
            <p:ph idx="1"/>
          </p:nvPr>
        </p:nvSpPr>
        <p:spPr>
          <a:xfrm>
            <a:off x="838200" y="1109708"/>
            <a:ext cx="10515600" cy="4057603"/>
          </a:xfrm>
        </p:spPr>
        <p:txBody>
          <a:bodyPr/>
          <a:lstStyle/>
          <a:p>
            <a:r>
              <a:rPr lang="lt-LT" dirty="0">
                <a:latin typeface="Times New Roman" panose="02020603050405020304" pitchFamily="18" charset="0"/>
                <a:cs typeface="Times New Roman" panose="02020603050405020304" pitchFamily="18" charset="0"/>
              </a:rPr>
              <a:t>Finansavimo šaltiniai:</a:t>
            </a:r>
          </a:p>
          <a:p>
            <a:endParaRPr lang="lt-LT" dirty="0">
              <a:latin typeface="Times New Roman" panose="02020603050405020304" pitchFamily="18" charset="0"/>
              <a:cs typeface="Times New Roman" panose="02020603050405020304" pitchFamily="18" charset="0"/>
            </a:endParaRPr>
          </a:p>
          <a:p>
            <a:r>
              <a:rPr lang="lt-LT" dirty="0">
                <a:latin typeface="Times New Roman" panose="02020603050405020304" pitchFamily="18" charset="0"/>
                <a:cs typeface="Times New Roman" panose="02020603050405020304" pitchFamily="18" charset="0"/>
              </a:rPr>
              <a:t>Prašomos skirti lėšos: ES + Bendrojo finansavimo lėšos </a:t>
            </a:r>
            <a:r>
              <a:rPr lang="lt-LT" b="1" u="sng" dirty="0">
                <a:latin typeface="Times New Roman" panose="02020603050405020304" pitchFamily="18" charset="0"/>
                <a:cs typeface="Times New Roman" panose="02020603050405020304" pitchFamily="18" charset="0"/>
              </a:rPr>
              <a:t>ne daugiau kaip 92 proc. </a:t>
            </a:r>
          </a:p>
          <a:p>
            <a:r>
              <a:rPr lang="lt-LT" dirty="0">
                <a:latin typeface="Times New Roman" panose="02020603050405020304" pitchFamily="18" charset="0"/>
                <a:cs typeface="Times New Roman" panose="02020603050405020304" pitchFamily="18" charset="0"/>
              </a:rPr>
              <a:t>Nuosavas įnašas </a:t>
            </a:r>
            <a:r>
              <a:rPr lang="lt-LT" b="1" u="sng" dirty="0">
                <a:latin typeface="Times New Roman" panose="02020603050405020304" pitchFamily="18" charset="0"/>
                <a:cs typeface="Times New Roman" panose="02020603050405020304" pitchFamily="18" charset="0"/>
              </a:rPr>
              <a:t>ne mažiau kaip 8 proc.</a:t>
            </a:r>
            <a:r>
              <a:rPr lang="lt-LT" b="1" i="1" u="sng" dirty="0">
                <a:latin typeface="Times New Roman" panose="02020603050405020304" pitchFamily="18" charset="0"/>
                <a:cs typeface="Times New Roman" panose="02020603050405020304" pitchFamily="18" charset="0"/>
              </a:rPr>
              <a:t> </a:t>
            </a:r>
          </a:p>
          <a:p>
            <a:pPr marL="0" indent="0">
              <a:buNone/>
            </a:pPr>
            <a:endParaRPr lang="lt-LT" i="1" dirty="0">
              <a:latin typeface="Times New Roman" panose="02020603050405020304" pitchFamily="18" charset="0"/>
              <a:cs typeface="Times New Roman" panose="02020603050405020304" pitchFamily="18" charset="0"/>
            </a:endParaRPr>
          </a:p>
          <a:p>
            <a:pPr marL="0" indent="0">
              <a:buNone/>
            </a:pPr>
            <a:r>
              <a:rPr lang="lt-LT" i="1" dirty="0">
                <a:latin typeface="Times New Roman" panose="02020603050405020304" pitchFamily="18" charset="0"/>
                <a:cs typeface="Times New Roman" panose="02020603050405020304" pitchFamily="18" charset="0"/>
              </a:rPr>
              <a:t>Pastaba: ES ir Bendrojo finansavimo lėšos apvalinamos į mažesniąją pusę, pvz.: jei gaunasi „12,5567“ Eur, tai į PĮP vedama „12,55“ Eur.</a:t>
            </a:r>
          </a:p>
        </p:txBody>
      </p:sp>
    </p:spTree>
    <p:extLst>
      <p:ext uri="{BB962C8B-B14F-4D97-AF65-F5344CB8AC3E}">
        <p14:creationId xmlns:p14="http://schemas.microsoft.com/office/powerpoint/2010/main" val="1716546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15A5E1D-1D6A-5C22-D7B5-18CE3583D8D2}"/>
              </a:ext>
            </a:extLst>
          </p:cNvPr>
          <p:cNvSpPr>
            <a:spLocks noGrp="1"/>
          </p:cNvSpPr>
          <p:nvPr>
            <p:ph type="ctrTitle"/>
          </p:nvPr>
        </p:nvSpPr>
        <p:spPr>
          <a:xfrm>
            <a:off x="838200" y="529565"/>
            <a:ext cx="10515600" cy="568169"/>
          </a:xfrm>
        </p:spPr>
        <p:txBody>
          <a:bodyPr>
            <a:normAutofit/>
          </a:bodyPr>
          <a:lstStyle/>
          <a:p>
            <a:pPr algn="ctr"/>
            <a:r>
              <a:rPr lang="lt-LT" sz="2400" b="1" dirty="0">
                <a:latin typeface="Times New Roman" panose="02020603050405020304" pitchFamily="18" charset="0"/>
                <a:cs typeface="Times New Roman" panose="02020603050405020304" pitchFamily="18" charset="0"/>
              </a:rPr>
              <a:t>NEFINANSUOJAMOS PROJEKTO IŠLAIDOS (1)</a:t>
            </a:r>
          </a:p>
        </p:txBody>
      </p:sp>
      <p:sp>
        <p:nvSpPr>
          <p:cNvPr id="3" name="Antrinis pavadinimas 2">
            <a:extLst>
              <a:ext uri="{FF2B5EF4-FFF2-40B4-BE49-F238E27FC236}">
                <a16:creationId xmlns:a16="http://schemas.microsoft.com/office/drawing/2014/main" id="{C2CC5721-5179-0F8A-C5CC-129E9B77E6DD}"/>
              </a:ext>
            </a:extLst>
          </p:cNvPr>
          <p:cNvSpPr>
            <a:spLocks noGrp="1"/>
          </p:cNvSpPr>
          <p:nvPr>
            <p:ph type="subTitle" idx="1"/>
          </p:nvPr>
        </p:nvSpPr>
        <p:spPr>
          <a:xfrm>
            <a:off x="838200" y="1402672"/>
            <a:ext cx="10515600" cy="3855128"/>
          </a:xfrm>
        </p:spPr>
        <p:txBody>
          <a:bodyPr/>
          <a:lstStyle/>
          <a:p>
            <a:endParaRPr lang="lt-LT" dirty="0"/>
          </a:p>
        </p:txBody>
      </p:sp>
      <p:pic>
        <p:nvPicPr>
          <p:cNvPr id="4" name="Paveikslėlis 3">
            <a:extLst>
              <a:ext uri="{FF2B5EF4-FFF2-40B4-BE49-F238E27FC236}">
                <a16:creationId xmlns:a16="http://schemas.microsoft.com/office/drawing/2014/main" id="{AB2FD9A7-4238-9E02-061E-7CF109AAFDD9}"/>
              </a:ext>
            </a:extLst>
          </p:cNvPr>
          <p:cNvPicPr>
            <a:picLocks noChangeAspect="1"/>
          </p:cNvPicPr>
          <p:nvPr/>
        </p:nvPicPr>
        <p:blipFill rotWithShape="1">
          <a:blip r:embed="rId2"/>
          <a:srcRect b="37280"/>
          <a:stretch/>
        </p:blipFill>
        <p:spPr>
          <a:xfrm>
            <a:off x="838200" y="1190847"/>
            <a:ext cx="10515599" cy="4066953"/>
          </a:xfrm>
          <a:prstGeom prst="rect">
            <a:avLst/>
          </a:prstGeom>
        </p:spPr>
      </p:pic>
    </p:spTree>
    <p:extLst>
      <p:ext uri="{BB962C8B-B14F-4D97-AF65-F5344CB8AC3E}">
        <p14:creationId xmlns:p14="http://schemas.microsoft.com/office/powerpoint/2010/main" val="1211421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2D874-C8CD-95A4-7836-B642207BE199}"/>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7662CFF5-85EA-1B88-2F6B-C2D779ACF8B0}"/>
              </a:ext>
            </a:extLst>
          </p:cNvPr>
          <p:cNvSpPr>
            <a:spLocks noGrp="1"/>
          </p:cNvSpPr>
          <p:nvPr>
            <p:ph type="title"/>
          </p:nvPr>
        </p:nvSpPr>
        <p:spPr>
          <a:xfrm>
            <a:off x="838200" y="365125"/>
            <a:ext cx="10515600" cy="744583"/>
          </a:xfrm>
        </p:spPr>
        <p:txBody>
          <a:bodyPr>
            <a:normAutofit/>
          </a:bodyPr>
          <a:lstStyle/>
          <a:p>
            <a:pPr algn="ctr"/>
            <a:r>
              <a:rPr lang="lt-LT" sz="2400" b="1" dirty="0">
                <a:latin typeface="Times New Roman" panose="02020603050405020304" pitchFamily="18" charset="0"/>
                <a:cs typeface="Times New Roman" panose="02020603050405020304" pitchFamily="18" charset="0"/>
              </a:rPr>
              <a:t>NEFINANSUOJAMOS PROJEKTO IŠLAIDOS (2)</a:t>
            </a:r>
          </a:p>
        </p:txBody>
      </p:sp>
      <p:pic>
        <p:nvPicPr>
          <p:cNvPr id="3" name="Turinio vietos rezervavimo ženklas 2">
            <a:extLst>
              <a:ext uri="{FF2B5EF4-FFF2-40B4-BE49-F238E27FC236}">
                <a16:creationId xmlns:a16="http://schemas.microsoft.com/office/drawing/2014/main" id="{849C67E5-3F7A-A3B4-8929-6A68C1645F3D}"/>
              </a:ext>
            </a:extLst>
          </p:cNvPr>
          <p:cNvPicPr>
            <a:picLocks noGrp="1" noChangeAspect="1"/>
          </p:cNvPicPr>
          <p:nvPr>
            <p:ph idx="1"/>
          </p:nvPr>
        </p:nvPicPr>
        <p:blipFill rotWithShape="1">
          <a:blip r:embed="rId2"/>
          <a:srcRect l="14583" t="13747" r="15036" b="19361"/>
          <a:stretch/>
        </p:blipFill>
        <p:spPr>
          <a:xfrm>
            <a:off x="838201" y="1109709"/>
            <a:ext cx="10515600" cy="4133804"/>
          </a:xfrm>
          <a:prstGeom prst="rect">
            <a:avLst/>
          </a:prstGeom>
        </p:spPr>
      </p:pic>
    </p:spTree>
    <p:extLst>
      <p:ext uri="{BB962C8B-B14F-4D97-AF65-F5344CB8AC3E}">
        <p14:creationId xmlns:p14="http://schemas.microsoft.com/office/powerpoint/2010/main" val="953534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021E-F712-C24B-16FD-6A58BA19AC05}"/>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56310DAF-3A9E-2895-A7FE-A06AAE71B376}"/>
              </a:ext>
            </a:extLst>
          </p:cNvPr>
          <p:cNvSpPr>
            <a:spLocks noGrp="1"/>
          </p:cNvSpPr>
          <p:nvPr>
            <p:ph type="title"/>
          </p:nvPr>
        </p:nvSpPr>
        <p:spPr>
          <a:xfrm>
            <a:off x="838200" y="365125"/>
            <a:ext cx="10515600" cy="744583"/>
          </a:xfrm>
        </p:spPr>
        <p:txBody>
          <a:bodyPr>
            <a:normAutofit/>
          </a:bodyPr>
          <a:lstStyle/>
          <a:p>
            <a:pPr algn="ctr"/>
            <a:r>
              <a:rPr lang="lt-LT" sz="2400" b="1" dirty="0">
                <a:latin typeface="Times New Roman" panose="02020603050405020304" pitchFamily="18" charset="0"/>
                <a:cs typeface="Times New Roman" panose="02020603050405020304" pitchFamily="18" charset="0"/>
              </a:rPr>
              <a:t>NEFINANSUOJAMOS PROJEKTO IŠLAIDOS (3</a:t>
            </a:r>
            <a:r>
              <a:rPr lang="lt-LT" sz="2000" b="1" dirty="0">
                <a:latin typeface="Times New Roman" panose="02020603050405020304" pitchFamily="18" charset="0"/>
                <a:cs typeface="Times New Roman" panose="02020603050405020304" pitchFamily="18" charset="0"/>
              </a:rPr>
              <a:t>)</a:t>
            </a:r>
          </a:p>
        </p:txBody>
      </p:sp>
      <p:sp>
        <p:nvSpPr>
          <p:cNvPr id="5" name="Turinio vietos rezervavimo ženklas 4">
            <a:extLst>
              <a:ext uri="{FF2B5EF4-FFF2-40B4-BE49-F238E27FC236}">
                <a16:creationId xmlns:a16="http://schemas.microsoft.com/office/drawing/2014/main" id="{776989DB-BEAF-CC0A-05EE-FCCE5E345BFB}"/>
              </a:ext>
            </a:extLst>
          </p:cNvPr>
          <p:cNvSpPr>
            <a:spLocks noGrp="1"/>
          </p:cNvSpPr>
          <p:nvPr>
            <p:ph idx="1"/>
          </p:nvPr>
        </p:nvSpPr>
        <p:spPr>
          <a:xfrm>
            <a:off x="838200" y="1297172"/>
            <a:ext cx="10515600" cy="3736467"/>
          </a:xfrm>
        </p:spPr>
        <p:txBody>
          <a:bodyPr>
            <a:normAutofit lnSpcReduction="10000"/>
          </a:bodyPr>
          <a:lstStyle/>
          <a:p>
            <a:pPr marL="342900" indent="-342900" algn="just">
              <a:buAutoNum type="arabicPeriod"/>
            </a:pPr>
            <a:r>
              <a:rPr lang="lt-LT" sz="2400" dirty="0">
                <a:effectLst/>
                <a:latin typeface="Times New Roman" panose="02020603050405020304" pitchFamily="18" charset="0"/>
                <a:ea typeface="Times New Roman" panose="02020603050405020304" pitchFamily="18" charset="0"/>
              </a:rPr>
              <a:t>Nurodoma netinkamų finansuoti išlaidų paskirtis, pvz., žemės pirkimas.</a:t>
            </a:r>
          </a:p>
          <a:p>
            <a:pPr marL="342900" indent="-342900" algn="just">
              <a:buAutoNum type="arabicPeriod"/>
            </a:pPr>
            <a:r>
              <a:rPr lang="lt-LT" sz="2400" dirty="0">
                <a:effectLst/>
                <a:latin typeface="Times New Roman" panose="02020603050405020304" pitchFamily="18" charset="0"/>
                <a:ea typeface="Times New Roman" panose="02020603050405020304" pitchFamily="18" charset="0"/>
              </a:rPr>
              <a:t>Nurodoma netinkamų finansuoti išlaidų suma, eurais. </a:t>
            </a:r>
            <a:endParaRPr lang="lt-LT" sz="2400" dirty="0">
              <a:latin typeface="Times New Roman" panose="02020603050405020304" pitchFamily="18" charset="0"/>
              <a:ea typeface="Times New Roman" panose="02020603050405020304" pitchFamily="18" charset="0"/>
            </a:endParaRPr>
          </a:p>
          <a:p>
            <a:pPr marL="342900" indent="-342900" algn="just">
              <a:buAutoNum type="arabicPeriod"/>
            </a:pPr>
            <a:r>
              <a:rPr lang="lt-LT" sz="2400" dirty="0">
                <a:effectLst/>
                <a:latin typeface="Times New Roman" panose="02020603050405020304" pitchFamily="18" charset="0"/>
                <a:ea typeface="Times New Roman" panose="02020603050405020304" pitchFamily="18" charset="0"/>
              </a:rPr>
              <a:t>Nurodomas numatomas arba turimas šių išlaidų finansavimo šaltinis (pvz., pareiškėjo lėšos, banko paskolos ir pan.). </a:t>
            </a:r>
          </a:p>
          <a:p>
            <a:pPr marL="0" indent="0" algn="just">
              <a:buNone/>
            </a:pPr>
            <a:r>
              <a:rPr lang="lt-LT" sz="2400" i="1" dirty="0">
                <a:latin typeface="Times New Roman" panose="02020603050405020304" pitchFamily="18" charset="0"/>
                <a:cs typeface="Times New Roman" panose="02020603050405020304" pitchFamily="18" charset="0"/>
              </a:rPr>
              <a:t>Pastaba: prie netinkamų finansuoti išlaidų nurodomos tik tos išlaidos, kurios, pareiškėjo nuomone, yra būtinos įgyvendinant projekto veiklas, tačiau nefinansuojamos pagal Aprašą. Visos tinkamos išlaidos, nors jos ir viršija projekto biudžetą, traukiamos į būtinas ir finansuojamas išlaidas. Jei išlaidos viršija projektui skiriamą maksimalią sumą, daugiau iš savo lėšų privalės prisidėti pareiškėjas. Tai turi atsispindėti ir PĮP dalyje „Finansavimo šaltiniai“.  </a:t>
            </a:r>
          </a:p>
          <a:p>
            <a:pPr marL="0" indent="0" algn="just">
              <a:buNone/>
            </a:pPr>
            <a:endParaRPr lang="lt-L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213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67B17F4-5071-C133-0216-E2D3A812D16D}"/>
              </a:ext>
            </a:extLst>
          </p:cNvPr>
          <p:cNvSpPr>
            <a:spLocks noGrp="1"/>
          </p:cNvSpPr>
          <p:nvPr>
            <p:ph type="ctrTitle"/>
          </p:nvPr>
        </p:nvSpPr>
        <p:spPr>
          <a:xfrm>
            <a:off x="838200" y="603684"/>
            <a:ext cx="10515600" cy="406410"/>
          </a:xfrm>
        </p:spPr>
        <p:txBody>
          <a:bodyPr>
            <a:noAutofit/>
          </a:bodyPr>
          <a:lstStyle/>
          <a:p>
            <a:pPr algn="ctr"/>
            <a:r>
              <a:rPr lang="lt-LT" sz="2400" b="1" dirty="0">
                <a:latin typeface="Times New Roman" panose="02020603050405020304" pitchFamily="18" charset="0"/>
                <a:cs typeface="Times New Roman" panose="02020603050405020304" pitchFamily="18" charset="0"/>
              </a:rPr>
              <a:t>TERITORIJA (1)</a:t>
            </a:r>
          </a:p>
        </p:txBody>
      </p:sp>
      <p:sp>
        <p:nvSpPr>
          <p:cNvPr id="3" name="Antrinis pavadinimas 2">
            <a:extLst>
              <a:ext uri="{FF2B5EF4-FFF2-40B4-BE49-F238E27FC236}">
                <a16:creationId xmlns:a16="http://schemas.microsoft.com/office/drawing/2014/main" id="{8B73EAC5-41D3-3880-17C9-866AE91B462E}"/>
              </a:ext>
            </a:extLst>
          </p:cNvPr>
          <p:cNvSpPr>
            <a:spLocks noGrp="1"/>
          </p:cNvSpPr>
          <p:nvPr>
            <p:ph type="subTitle" idx="1"/>
          </p:nvPr>
        </p:nvSpPr>
        <p:spPr>
          <a:xfrm>
            <a:off x="838200" y="1526959"/>
            <a:ext cx="10515600" cy="3730841"/>
          </a:xfrm>
        </p:spPr>
        <p:txBody>
          <a:bodyPr/>
          <a:lstStyle/>
          <a:p>
            <a:endParaRPr lang="lt-LT" dirty="0"/>
          </a:p>
        </p:txBody>
      </p:sp>
      <p:pic>
        <p:nvPicPr>
          <p:cNvPr id="4" name="Paveikslėlis 3">
            <a:extLst>
              <a:ext uri="{FF2B5EF4-FFF2-40B4-BE49-F238E27FC236}">
                <a16:creationId xmlns:a16="http://schemas.microsoft.com/office/drawing/2014/main" id="{756A735B-7BEC-D247-9C7D-7C9D642845BE}"/>
              </a:ext>
            </a:extLst>
          </p:cNvPr>
          <p:cNvPicPr>
            <a:picLocks noChangeAspect="1"/>
          </p:cNvPicPr>
          <p:nvPr/>
        </p:nvPicPr>
        <p:blipFill rotWithShape="1">
          <a:blip r:embed="rId2"/>
          <a:srcRect b="25989"/>
          <a:stretch/>
        </p:blipFill>
        <p:spPr>
          <a:xfrm>
            <a:off x="838200" y="1189608"/>
            <a:ext cx="10515600" cy="3953892"/>
          </a:xfrm>
          <a:prstGeom prst="rect">
            <a:avLst/>
          </a:prstGeom>
        </p:spPr>
      </p:pic>
    </p:spTree>
    <p:extLst>
      <p:ext uri="{BB962C8B-B14F-4D97-AF65-F5344CB8AC3E}">
        <p14:creationId xmlns:p14="http://schemas.microsoft.com/office/powerpoint/2010/main" val="1024780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AE42C-CDB1-D968-EB6A-B50F1D6DB108}"/>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E6D40819-2D1E-79D8-446D-017C355AEEAB}"/>
              </a:ext>
            </a:extLst>
          </p:cNvPr>
          <p:cNvSpPr>
            <a:spLocks noGrp="1"/>
          </p:cNvSpPr>
          <p:nvPr>
            <p:ph type="ctrTitle"/>
          </p:nvPr>
        </p:nvSpPr>
        <p:spPr>
          <a:xfrm>
            <a:off x="838200" y="603683"/>
            <a:ext cx="10515600" cy="585925"/>
          </a:xfrm>
        </p:spPr>
        <p:txBody>
          <a:bodyPr>
            <a:normAutofit/>
          </a:bodyPr>
          <a:lstStyle/>
          <a:p>
            <a:pPr algn="ctr"/>
            <a:r>
              <a:rPr lang="lt-LT" sz="2400" b="1" dirty="0">
                <a:latin typeface="Times New Roman" panose="02020603050405020304" pitchFamily="18" charset="0"/>
                <a:cs typeface="Times New Roman" panose="02020603050405020304" pitchFamily="18" charset="0"/>
              </a:rPr>
              <a:t>TERITORIJA (2)</a:t>
            </a:r>
          </a:p>
        </p:txBody>
      </p:sp>
      <p:sp>
        <p:nvSpPr>
          <p:cNvPr id="3" name="Antrinis pavadinimas 2">
            <a:extLst>
              <a:ext uri="{FF2B5EF4-FFF2-40B4-BE49-F238E27FC236}">
                <a16:creationId xmlns:a16="http://schemas.microsoft.com/office/drawing/2014/main" id="{D6982B92-B139-C149-F22B-0DDBAC41E764}"/>
              </a:ext>
            </a:extLst>
          </p:cNvPr>
          <p:cNvSpPr>
            <a:spLocks noGrp="1"/>
          </p:cNvSpPr>
          <p:nvPr>
            <p:ph type="subTitle" idx="1"/>
          </p:nvPr>
        </p:nvSpPr>
        <p:spPr>
          <a:xfrm>
            <a:off x="838200" y="2041451"/>
            <a:ext cx="10515600" cy="2317898"/>
          </a:xfrm>
        </p:spPr>
        <p:txBody>
          <a:bodyPr/>
          <a:lstStyle/>
          <a:p>
            <a:r>
              <a:rPr lang="lt-LT" dirty="0">
                <a:latin typeface="Times New Roman" panose="02020603050405020304" pitchFamily="18" charset="0"/>
                <a:cs typeface="Times New Roman" panose="02020603050405020304" pitchFamily="18" charset="0"/>
              </a:rPr>
              <a:t>Išsirenkama iš sąrašo Regionas: Vidurio ir vakarų Lietuva</a:t>
            </a:r>
          </a:p>
          <a:p>
            <a:r>
              <a:rPr lang="lt-LT" dirty="0">
                <a:latin typeface="Times New Roman" panose="02020603050405020304" pitchFamily="18" charset="0"/>
                <a:cs typeface="Times New Roman" panose="02020603050405020304" pitchFamily="18" charset="0"/>
              </a:rPr>
              <a:t>Apskritis: Kauno</a:t>
            </a:r>
          </a:p>
          <a:p>
            <a:r>
              <a:rPr lang="lt-LT" dirty="0">
                <a:latin typeface="Times New Roman" panose="02020603050405020304" pitchFamily="18" charset="0"/>
                <a:cs typeface="Times New Roman" panose="02020603050405020304" pitchFamily="18" charset="0"/>
              </a:rPr>
              <a:t>Savivaldybė: Jonavos rajono</a:t>
            </a:r>
          </a:p>
          <a:p>
            <a:r>
              <a:rPr lang="lt-LT" dirty="0">
                <a:latin typeface="Times New Roman" panose="02020603050405020304" pitchFamily="18" charset="0"/>
                <a:cs typeface="Times New Roman" panose="02020603050405020304" pitchFamily="18" charset="0"/>
              </a:rPr>
              <a:t>Kita apskritis ir savivaldybė, kuriai tenka dalis projekto lėšų:  – (žymėti nereikia)</a:t>
            </a:r>
          </a:p>
          <a:p>
            <a:endParaRPr lang="lt-LT" dirty="0"/>
          </a:p>
        </p:txBody>
      </p:sp>
    </p:spTree>
    <p:extLst>
      <p:ext uri="{BB962C8B-B14F-4D97-AF65-F5344CB8AC3E}">
        <p14:creationId xmlns:p14="http://schemas.microsoft.com/office/powerpoint/2010/main" val="3423630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30912-23E0-8372-3082-0563763D5F38}"/>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D7E4B8BC-1308-BFA0-A87A-192B5AA362B0}"/>
              </a:ext>
            </a:extLst>
          </p:cNvPr>
          <p:cNvSpPr>
            <a:spLocks noGrp="1"/>
          </p:cNvSpPr>
          <p:nvPr>
            <p:ph type="ctrTitle"/>
          </p:nvPr>
        </p:nvSpPr>
        <p:spPr>
          <a:xfrm>
            <a:off x="838200" y="603684"/>
            <a:ext cx="10515600" cy="406410"/>
          </a:xfrm>
        </p:spPr>
        <p:txBody>
          <a:bodyPr>
            <a:normAutofit fontScale="90000"/>
          </a:bodyPr>
          <a:lstStyle/>
          <a:p>
            <a:pPr algn="ctr"/>
            <a:r>
              <a:rPr lang="lt-LT" sz="2400" b="1" dirty="0">
                <a:latin typeface="Times New Roman" panose="02020603050405020304" pitchFamily="18" charset="0"/>
                <a:cs typeface="Times New Roman" panose="02020603050405020304" pitchFamily="18" charset="0"/>
              </a:rPr>
              <a:t>PROJEKTO KOMANDA (1)</a:t>
            </a:r>
          </a:p>
        </p:txBody>
      </p:sp>
      <p:sp>
        <p:nvSpPr>
          <p:cNvPr id="3" name="Antrinis pavadinimas 2">
            <a:extLst>
              <a:ext uri="{FF2B5EF4-FFF2-40B4-BE49-F238E27FC236}">
                <a16:creationId xmlns:a16="http://schemas.microsoft.com/office/drawing/2014/main" id="{0010AB19-ED8A-FDB3-B0B5-BF66217A0960}"/>
              </a:ext>
            </a:extLst>
          </p:cNvPr>
          <p:cNvSpPr>
            <a:spLocks noGrp="1"/>
          </p:cNvSpPr>
          <p:nvPr>
            <p:ph type="subTitle" idx="1"/>
          </p:nvPr>
        </p:nvSpPr>
        <p:spPr>
          <a:xfrm>
            <a:off x="838200" y="1189609"/>
            <a:ext cx="10515600" cy="4068192"/>
          </a:xfrm>
        </p:spPr>
        <p:txBody>
          <a:bodyPr/>
          <a:lstStyle/>
          <a:p>
            <a:endParaRPr lang="lt-LT" dirty="0"/>
          </a:p>
        </p:txBody>
      </p:sp>
      <p:pic>
        <p:nvPicPr>
          <p:cNvPr id="4" name="Paveikslėlis 3">
            <a:extLst>
              <a:ext uri="{FF2B5EF4-FFF2-40B4-BE49-F238E27FC236}">
                <a16:creationId xmlns:a16="http://schemas.microsoft.com/office/drawing/2014/main" id="{163BCB19-3A0C-EBED-9924-5414B33EFFA0}"/>
              </a:ext>
            </a:extLst>
          </p:cNvPr>
          <p:cNvPicPr>
            <a:picLocks noChangeAspect="1"/>
          </p:cNvPicPr>
          <p:nvPr/>
        </p:nvPicPr>
        <p:blipFill rotWithShape="1">
          <a:blip r:embed="rId2"/>
          <a:srcRect t="1" b="42181"/>
          <a:stretch/>
        </p:blipFill>
        <p:spPr>
          <a:xfrm>
            <a:off x="838200" y="1116368"/>
            <a:ext cx="10515599" cy="4141434"/>
          </a:xfrm>
          <a:prstGeom prst="rect">
            <a:avLst/>
          </a:prstGeom>
        </p:spPr>
      </p:pic>
    </p:spTree>
    <p:extLst>
      <p:ext uri="{BB962C8B-B14F-4D97-AF65-F5344CB8AC3E}">
        <p14:creationId xmlns:p14="http://schemas.microsoft.com/office/powerpoint/2010/main" val="1314722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E1948-2DCD-F221-4236-13C10E7AA40A}"/>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28F7AA69-8674-893B-7B31-261412D2D461}"/>
              </a:ext>
            </a:extLst>
          </p:cNvPr>
          <p:cNvSpPr>
            <a:spLocks noGrp="1"/>
          </p:cNvSpPr>
          <p:nvPr>
            <p:ph type="ctrTitle"/>
          </p:nvPr>
        </p:nvSpPr>
        <p:spPr>
          <a:xfrm>
            <a:off x="838200" y="603683"/>
            <a:ext cx="10515600" cy="585925"/>
          </a:xfrm>
        </p:spPr>
        <p:txBody>
          <a:bodyPr>
            <a:normAutofit/>
          </a:bodyPr>
          <a:lstStyle/>
          <a:p>
            <a:pPr algn="ctr"/>
            <a:r>
              <a:rPr lang="lt-LT" sz="2400" b="1" dirty="0">
                <a:latin typeface="Times New Roman" panose="02020603050405020304" pitchFamily="18" charset="0"/>
                <a:cs typeface="Times New Roman" panose="02020603050405020304" pitchFamily="18" charset="0"/>
              </a:rPr>
              <a:t>PROJEKTO KOMANDA (2)</a:t>
            </a:r>
          </a:p>
        </p:txBody>
      </p:sp>
      <p:sp>
        <p:nvSpPr>
          <p:cNvPr id="3" name="Antrinis pavadinimas 2">
            <a:extLst>
              <a:ext uri="{FF2B5EF4-FFF2-40B4-BE49-F238E27FC236}">
                <a16:creationId xmlns:a16="http://schemas.microsoft.com/office/drawing/2014/main" id="{66AC9504-224C-ED95-8668-6AD34BD759D0}"/>
              </a:ext>
            </a:extLst>
          </p:cNvPr>
          <p:cNvSpPr>
            <a:spLocks noGrp="1"/>
          </p:cNvSpPr>
          <p:nvPr>
            <p:ph type="subTitle" idx="1"/>
          </p:nvPr>
        </p:nvSpPr>
        <p:spPr>
          <a:xfrm>
            <a:off x="838200" y="1367161"/>
            <a:ext cx="10515600" cy="3890640"/>
          </a:xfrm>
        </p:spPr>
        <p:txBody>
          <a:bodyPr/>
          <a:lstStyle/>
          <a:p>
            <a:endParaRPr lang="lt-LT" dirty="0"/>
          </a:p>
        </p:txBody>
      </p:sp>
      <p:pic>
        <p:nvPicPr>
          <p:cNvPr id="4" name="Paveikslėlis 3">
            <a:extLst>
              <a:ext uri="{FF2B5EF4-FFF2-40B4-BE49-F238E27FC236}">
                <a16:creationId xmlns:a16="http://schemas.microsoft.com/office/drawing/2014/main" id="{678766CE-F4C4-E32D-2F48-D6DA83C0FCF4}"/>
              </a:ext>
            </a:extLst>
          </p:cNvPr>
          <p:cNvPicPr>
            <a:picLocks noChangeAspect="1"/>
          </p:cNvPicPr>
          <p:nvPr/>
        </p:nvPicPr>
        <p:blipFill rotWithShape="1">
          <a:blip r:embed="rId2"/>
          <a:srcRect l="17165" t="21781" r="17210" b="17627"/>
          <a:stretch/>
        </p:blipFill>
        <p:spPr>
          <a:xfrm>
            <a:off x="838200" y="1367161"/>
            <a:ext cx="10515600" cy="3762052"/>
          </a:xfrm>
          <a:prstGeom prst="rect">
            <a:avLst/>
          </a:prstGeom>
        </p:spPr>
      </p:pic>
    </p:spTree>
    <p:extLst>
      <p:ext uri="{BB962C8B-B14F-4D97-AF65-F5344CB8AC3E}">
        <p14:creationId xmlns:p14="http://schemas.microsoft.com/office/powerpoint/2010/main" val="1011976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D62FDE9-7FB8-0A81-8D39-5CD2E88406AE}"/>
              </a:ext>
            </a:extLst>
          </p:cNvPr>
          <p:cNvSpPr>
            <a:spLocks noGrp="1"/>
          </p:cNvSpPr>
          <p:nvPr>
            <p:ph type="ctrTitle"/>
          </p:nvPr>
        </p:nvSpPr>
        <p:spPr>
          <a:xfrm>
            <a:off x="838200" y="807869"/>
            <a:ext cx="10515600" cy="550414"/>
          </a:xfrm>
        </p:spPr>
        <p:txBody>
          <a:bodyPr>
            <a:normAutofit/>
          </a:bodyPr>
          <a:lstStyle/>
          <a:p>
            <a:pPr algn="ctr"/>
            <a:r>
              <a:rPr lang="lt-LT" sz="2400" b="1" dirty="0">
                <a:latin typeface="Times New Roman" panose="02020603050405020304" pitchFamily="18" charset="0"/>
                <a:cs typeface="Times New Roman" panose="02020603050405020304" pitchFamily="18" charset="0"/>
              </a:rPr>
              <a:t>PROJEKTO KOMANDA (3)</a:t>
            </a:r>
          </a:p>
        </p:txBody>
      </p:sp>
      <p:sp>
        <p:nvSpPr>
          <p:cNvPr id="3" name="Antrinis pavadinimas 2">
            <a:extLst>
              <a:ext uri="{FF2B5EF4-FFF2-40B4-BE49-F238E27FC236}">
                <a16:creationId xmlns:a16="http://schemas.microsoft.com/office/drawing/2014/main" id="{6BCCFD96-E6F8-AA56-682D-2CF4908E3206}"/>
              </a:ext>
            </a:extLst>
          </p:cNvPr>
          <p:cNvSpPr>
            <a:spLocks noGrp="1"/>
          </p:cNvSpPr>
          <p:nvPr>
            <p:ph type="subTitle" idx="1"/>
          </p:nvPr>
        </p:nvSpPr>
        <p:spPr>
          <a:xfrm>
            <a:off x="838200" y="1358283"/>
            <a:ext cx="10515600" cy="3899517"/>
          </a:xfrm>
        </p:spPr>
        <p:txBody>
          <a:bodyPr>
            <a:normAutofit fontScale="85000" lnSpcReduction="20000"/>
          </a:bodyPr>
          <a:lstStyle/>
          <a:p>
            <a:r>
              <a:rPr lang="lt-LT" dirty="0">
                <a:latin typeface="Times New Roman" panose="02020603050405020304" pitchFamily="18" charset="0"/>
                <a:cs typeface="Times New Roman" panose="02020603050405020304" pitchFamily="18" charset="0"/>
              </a:rPr>
              <a:t>Projekto komandą gali sudaryti vienas arba keli asmenys ir t. b. nustatytos jų funkcijos.</a:t>
            </a:r>
          </a:p>
          <a:p>
            <a:r>
              <a:rPr lang="lt-LT" dirty="0">
                <a:latin typeface="Times New Roman" panose="02020603050405020304" pitchFamily="18" charset="0"/>
                <a:cs typeface="Times New Roman" panose="02020603050405020304" pitchFamily="18" charset="0"/>
              </a:rPr>
              <a:t>Pvz.: Projekto komandą gali sudaryti trys asmenys:</a:t>
            </a:r>
          </a:p>
          <a:p>
            <a:pPr algn="just"/>
            <a:r>
              <a:rPr lang="lt-LT" b="1" dirty="0">
                <a:latin typeface="Times New Roman" panose="02020603050405020304" pitchFamily="18" charset="0"/>
                <a:cs typeface="Times New Roman" panose="02020603050405020304" pitchFamily="18" charset="0"/>
              </a:rPr>
              <a:t>Projekto vadovas </a:t>
            </a:r>
            <a:r>
              <a:rPr lang="lt-LT" sz="2100" dirty="0">
                <a:latin typeface="Times New Roman" panose="02020603050405020304" pitchFamily="18" charset="0"/>
                <a:cs typeface="Times New Roman" panose="02020603050405020304" pitchFamily="18" charset="0"/>
              </a:rPr>
              <a:t>(funkcijos: projekto įgyvendinimo</a:t>
            </a:r>
            <a:r>
              <a:rPr lang="lt-LT" sz="2100" dirty="0">
                <a:effectLst/>
                <a:latin typeface="Times New Roman" panose="02020603050405020304" pitchFamily="18" charset="0"/>
                <a:ea typeface="Times New Roman" panose="02020603050405020304" pitchFamily="18" charset="0"/>
              </a:rPr>
              <a:t> kontrolė ir rezultatų stebėsena, pirkimų vykdymo kontrolė, numatytų paramos viešinimo veiksmų vykdymo kontrolė, bendradarbiavimas su projekto įgyvendinimą prižiūrinčiais ir/ar kontroliuojančiais asmenimis, kitų reikalingų su projekto įgyvendinimu susijusių funkcijų vykdymas, ...);</a:t>
            </a:r>
          </a:p>
          <a:p>
            <a:pPr lvl="0" algn="just">
              <a:tabLst>
                <a:tab pos="457200" algn="l"/>
              </a:tabLst>
            </a:pPr>
            <a:r>
              <a:rPr lang="lt-LT" b="1" dirty="0">
                <a:latin typeface="Times New Roman" panose="02020603050405020304" pitchFamily="18" charset="0"/>
                <a:cs typeface="Times New Roman" panose="02020603050405020304" pitchFamily="18" charset="0"/>
              </a:rPr>
              <a:t>Finansininkas</a:t>
            </a:r>
            <a:r>
              <a:rPr lang="lt-LT" dirty="0">
                <a:latin typeface="Times New Roman" panose="02020603050405020304" pitchFamily="18" charset="0"/>
                <a:cs typeface="Times New Roman" panose="02020603050405020304" pitchFamily="18" charset="0"/>
              </a:rPr>
              <a:t> </a:t>
            </a:r>
            <a:r>
              <a:rPr lang="lt-LT" sz="2100" dirty="0">
                <a:latin typeface="Times New Roman" panose="02020603050405020304" pitchFamily="18" charset="0"/>
                <a:cs typeface="Times New Roman" panose="02020603050405020304" pitchFamily="18" charset="0"/>
              </a:rPr>
              <a:t>(funkcijos: v</a:t>
            </a:r>
            <a:r>
              <a:rPr lang="lt-LT" sz="2100" dirty="0">
                <a:effectLst/>
                <a:latin typeface="Times New Roman" panose="02020603050405020304" pitchFamily="18" charset="0"/>
                <a:ea typeface="Times New Roman" panose="02020603050405020304" pitchFamily="18" charset="0"/>
              </a:rPr>
              <a:t>isų ūkinių operacijų, susijusių su projekto vykdymu, fiksavimas ir dokumentavimas atskirose tik su projekto įgyvendinimu susijusiose bylose, finansinių operacijų vykdymas, finansinių ataskaitų, veiklos ataskaitų, mokėjimo prašymų rengimas ir teikimas įgyvendinančiajai institucijai, atskiros projekto išlaidų buhalterinės apskaitos tvarkymas, kitų reikalingų su projekto įgyvendinimu susijusių funkcijų vykdymas, ...);</a:t>
            </a:r>
          </a:p>
          <a:p>
            <a:r>
              <a:rPr lang="lt-LT" b="1" dirty="0">
                <a:latin typeface="Times New Roman" panose="02020603050405020304" pitchFamily="18" charset="0"/>
                <a:cs typeface="Times New Roman" panose="02020603050405020304" pitchFamily="18" charset="0"/>
              </a:rPr>
              <a:t>Projekto administratorius </a:t>
            </a:r>
            <a:r>
              <a:rPr lang="lt-LT" sz="2100" dirty="0">
                <a:latin typeface="Times New Roman" panose="02020603050405020304" pitchFamily="18" charset="0"/>
                <a:cs typeface="Times New Roman" panose="02020603050405020304" pitchFamily="18" charset="0"/>
              </a:rPr>
              <a:t>(funkcijos: p</a:t>
            </a:r>
            <a:r>
              <a:rPr lang="lt-LT" sz="2100" dirty="0">
                <a:effectLst/>
                <a:latin typeface="Times New Roman" panose="02020603050405020304" pitchFamily="18" charset="0"/>
                <a:ea typeface="Times New Roman" panose="02020603050405020304" pitchFamily="18" charset="0"/>
              </a:rPr>
              <a:t>rojekto veiklų įgyvendinimas, pirkimų organizavimas ir vykdymas, numatytų paramos viešinimo veiksmų atlikimas, bendradarbiavimas su projekto įgyvendinimą prižiūrinčiais ir/ar kontroliuojančiais asmenimis, PĮP rengimas ir teikimas/tikslinimas, kitų reikalingų su projekto įgyvendinimu susijusių funkcijų vykdymas, ...).</a:t>
            </a:r>
          </a:p>
          <a:p>
            <a:endParaRPr lang="lt-LT" dirty="0"/>
          </a:p>
        </p:txBody>
      </p:sp>
    </p:spTree>
    <p:extLst>
      <p:ext uri="{BB962C8B-B14F-4D97-AF65-F5344CB8AC3E}">
        <p14:creationId xmlns:p14="http://schemas.microsoft.com/office/powerpoint/2010/main" val="1833977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9347644-E1A1-6E61-948A-398A285D5E29}"/>
              </a:ext>
            </a:extLst>
          </p:cNvPr>
          <p:cNvSpPr>
            <a:spLocks noGrp="1"/>
          </p:cNvSpPr>
          <p:nvPr>
            <p:ph type="title"/>
          </p:nvPr>
        </p:nvSpPr>
        <p:spPr>
          <a:xfrm>
            <a:off x="838200" y="365126"/>
            <a:ext cx="10515600" cy="611418"/>
          </a:xfrm>
        </p:spPr>
        <p:txBody>
          <a:bodyPr>
            <a:normAutofit/>
          </a:bodyPr>
          <a:lstStyle/>
          <a:p>
            <a:pPr algn="ctr"/>
            <a:r>
              <a:rPr lang="lt-LT" sz="2400" b="1" dirty="0">
                <a:latin typeface="Times New Roman" panose="02020603050405020304" pitchFamily="18" charset="0"/>
                <a:cs typeface="Times New Roman" panose="02020603050405020304" pitchFamily="18" charset="0"/>
              </a:rPr>
              <a:t>PĮP ĮVADINĖ DALIS</a:t>
            </a:r>
          </a:p>
        </p:txBody>
      </p:sp>
      <p:pic>
        <p:nvPicPr>
          <p:cNvPr id="4" name="Grafinis elementas 3">
            <a:extLst>
              <a:ext uri="{FF2B5EF4-FFF2-40B4-BE49-F238E27FC236}">
                <a16:creationId xmlns:a16="http://schemas.microsoft.com/office/drawing/2014/main" id="{65C3DEEC-49A6-91CF-65D9-AE38519A02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pic>
        <p:nvPicPr>
          <p:cNvPr id="5" name="Turinio vietos rezervavimo ženklas 3">
            <a:extLst>
              <a:ext uri="{FF2B5EF4-FFF2-40B4-BE49-F238E27FC236}">
                <a16:creationId xmlns:a16="http://schemas.microsoft.com/office/drawing/2014/main" id="{E2BFA9CD-4732-961B-1B7F-6A5D1E4CB944}"/>
              </a:ext>
            </a:extLst>
          </p:cNvPr>
          <p:cNvPicPr>
            <a:picLocks noGrp="1" noChangeAspect="1"/>
          </p:cNvPicPr>
          <p:nvPr>
            <p:ph idx="1"/>
          </p:nvPr>
        </p:nvPicPr>
        <p:blipFill rotWithShape="1">
          <a:blip r:embed="rId4"/>
          <a:srcRect l="23143" t="26201" r="23732" b="20887"/>
          <a:stretch/>
        </p:blipFill>
        <p:spPr>
          <a:xfrm>
            <a:off x="877663" y="885132"/>
            <a:ext cx="10476137" cy="4501256"/>
          </a:xfrm>
          <a:prstGeom prst="rect">
            <a:avLst/>
          </a:prstGeom>
        </p:spPr>
      </p:pic>
    </p:spTree>
    <p:extLst>
      <p:ext uri="{BB962C8B-B14F-4D97-AF65-F5344CB8AC3E}">
        <p14:creationId xmlns:p14="http://schemas.microsoft.com/office/powerpoint/2010/main" val="3820962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365126"/>
            <a:ext cx="10515600" cy="1059637"/>
          </a:xfrm>
        </p:spPr>
        <p:txBody>
          <a:bodyPr>
            <a:normAutofit/>
          </a:bodyPr>
          <a:lstStyle/>
          <a:p>
            <a:pPr algn="ctr"/>
            <a:r>
              <a:rPr lang="lt-LT" sz="2400" b="1" dirty="0">
                <a:effectLst/>
                <a:latin typeface="Times New Roman" panose="02020603050405020304" pitchFamily="18" charset="0"/>
                <a:ea typeface="Times New Roman" panose="02020603050405020304" pitchFamily="18" charset="0"/>
              </a:rPr>
              <a:t>PROJEKTO MATOMUMO IR INFORMAVIMO APIE PROJEKTĄ PRIEMONĖS (1)</a:t>
            </a:r>
            <a:endParaRPr lang="lt-LT" sz="2400" b="1" dirty="0">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pic>
        <p:nvPicPr>
          <p:cNvPr id="4" name="Turinio vietos rezervavimo ženklas 3">
            <a:extLst>
              <a:ext uri="{FF2B5EF4-FFF2-40B4-BE49-F238E27FC236}">
                <a16:creationId xmlns:a16="http://schemas.microsoft.com/office/drawing/2014/main" id="{35824735-65E4-A793-BF99-C2748522D467}"/>
              </a:ext>
            </a:extLst>
          </p:cNvPr>
          <p:cNvPicPr>
            <a:picLocks noGrp="1" noChangeAspect="1"/>
          </p:cNvPicPr>
          <p:nvPr>
            <p:ph idx="1"/>
          </p:nvPr>
        </p:nvPicPr>
        <p:blipFill>
          <a:blip r:embed="rId4"/>
          <a:stretch>
            <a:fillRect/>
          </a:stretch>
        </p:blipFill>
        <p:spPr>
          <a:xfrm>
            <a:off x="772357" y="1307805"/>
            <a:ext cx="10813001" cy="4407195"/>
          </a:xfrm>
          <a:prstGeom prst="rect">
            <a:avLst/>
          </a:prstGeom>
        </p:spPr>
      </p:pic>
    </p:spTree>
    <p:extLst>
      <p:ext uri="{BB962C8B-B14F-4D97-AF65-F5344CB8AC3E}">
        <p14:creationId xmlns:p14="http://schemas.microsoft.com/office/powerpoint/2010/main" val="3926246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365126"/>
            <a:ext cx="10515600" cy="1083662"/>
          </a:xfrm>
        </p:spPr>
        <p:txBody>
          <a:bodyPr>
            <a:normAutofit/>
          </a:bodyPr>
          <a:lstStyle/>
          <a:p>
            <a:pPr algn="ctr"/>
            <a:r>
              <a:rPr lang="lt-LT" sz="2400" b="1" dirty="0">
                <a:effectLst/>
                <a:latin typeface="Times New Roman" panose="02020603050405020304" pitchFamily="18" charset="0"/>
                <a:ea typeface="Times New Roman" panose="02020603050405020304" pitchFamily="18" charset="0"/>
              </a:rPr>
              <a:t>PROJEKTO MATOMUMO IR INFORMAVIMO APIE PROJEKTĄ PRIEMONĖS (2)</a:t>
            </a:r>
            <a:endParaRPr lang="lt-LT" sz="2400" b="1"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E50612BC-D485-437E-41F9-78761B4A2A58}"/>
              </a:ext>
            </a:extLst>
          </p:cNvPr>
          <p:cNvSpPr>
            <a:spLocks noGrp="1"/>
          </p:cNvSpPr>
          <p:nvPr>
            <p:ph idx="1"/>
          </p:nvPr>
        </p:nvSpPr>
        <p:spPr>
          <a:xfrm>
            <a:off x="838200" y="1448788"/>
            <a:ext cx="10877550" cy="4266812"/>
          </a:xfrm>
        </p:spPr>
        <p:txBody>
          <a:bodyPr>
            <a:normAutofit/>
          </a:bodyPr>
          <a:lstStyle/>
          <a:p>
            <a:pPr algn="just">
              <a:lnSpc>
                <a:spcPct val="107000"/>
              </a:lnSpc>
            </a:pPr>
            <a:r>
              <a:rPr lang="lt-LT" sz="1800" dirty="0">
                <a:effectLst/>
                <a:latin typeface="Times New Roman" panose="02020603050405020304" pitchFamily="18" charset="0"/>
                <a:ea typeface="Times New Roman" panose="02020603050405020304" pitchFamily="18" charset="0"/>
              </a:rPr>
              <a:t>Ties reikiamomis viešinimo priemonėmis žymima „Taikoma“. </a:t>
            </a:r>
          </a:p>
          <a:p>
            <a:pPr algn="just">
              <a:lnSpc>
                <a:spcPct val="107000"/>
              </a:lnSpc>
            </a:pP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Plačiau, kaip rekomenduojama užpildyti ties pasirinktomis matomumo ir informavimo priemonėmis:</a:t>
            </a:r>
          </a:p>
          <a:p>
            <a:pPr marL="0" indent="0" algn="just">
              <a:lnSpc>
                <a:spcPct val="107000"/>
              </a:lnSpc>
              <a:buNone/>
            </a:pPr>
            <a:r>
              <a:rPr lang="lt-LT" sz="1600" dirty="0">
                <a:latin typeface="Times New Roman" panose="02020603050405020304" pitchFamily="18" charset="0"/>
                <a:cs typeface="Times New Roman" panose="02020603050405020304" pitchFamily="18" charset="0"/>
              </a:rPr>
              <a:t>„1. Projekto aprašymas pagrindinėje interneto svetainėje (jei tokia yra). Terminas - 20 darbo dienų nuo projekto sutarties pasirašymo dienos.“</a:t>
            </a:r>
          </a:p>
          <a:p>
            <a:pPr marL="0" indent="0" algn="just">
              <a:lnSpc>
                <a:spcPct val="107000"/>
              </a:lnSpc>
              <a:buNone/>
            </a:pPr>
            <a:r>
              <a:rPr lang="lt-LT" sz="1600" dirty="0">
                <a:latin typeface="Times New Roman" panose="02020603050405020304" pitchFamily="18" charset="0"/>
                <a:ea typeface="Times New Roman" panose="02020603050405020304" pitchFamily="18" charset="0"/>
                <a:cs typeface="Times New Roman" panose="02020603050405020304" pitchFamily="18" charset="0"/>
              </a:rPr>
              <a:t>Rekomenduojamas aprašymas: pareiškėjo</a:t>
            </a:r>
            <a:r>
              <a:rPr lang="lt-LT" sz="1600" dirty="0">
                <a:latin typeface="Times New Roman" panose="02020603050405020304" pitchFamily="18" charset="0"/>
                <a:cs typeface="Times New Roman" panose="02020603050405020304" pitchFamily="18" charset="0"/>
              </a:rPr>
              <a:t> internetiniame puslapyje https://www......lt ir projekto partnerio internetiniame puslapyje https://www.........lt per 20 darbo dienų nuo projekto sutarties pasirašymo dienos bus paskelbtas straipsnis, kuriame bus skelbiamas projekto aprašymas, apibūdinant projektu sprendžiamą problemą ir projekto tikslą, aprašant suplanuotas projekto veiklas (</a:t>
            </a:r>
            <a:r>
              <a:rPr lang="lt-LT" sz="1600" dirty="0" err="1">
                <a:latin typeface="Times New Roman" panose="02020603050405020304" pitchFamily="18" charset="0"/>
                <a:cs typeface="Times New Roman" panose="02020603050405020304" pitchFamily="18" charset="0"/>
              </a:rPr>
              <a:t>poveikles</a:t>
            </a:r>
            <a:r>
              <a:rPr lang="lt-LT" sz="1600" dirty="0">
                <a:latin typeface="Times New Roman" panose="02020603050405020304" pitchFamily="18" charset="0"/>
                <a:cs typeface="Times New Roman" panose="02020603050405020304" pitchFamily="18" charset="0"/>
              </a:rPr>
              <a:t>), pristatant suplanuotus rezultatus ir informuojant apie Europos Sąjungos finansavimą. Šalia projekto aprašymo bus pateikiama spalvota (jei tokios techninės galimybės yra) Europos Sąjungos emblema su šalia emblemos rašomu teiginiu „Bendrai finansuoja Europos Sąjunga“. Projekto aprašymas interneto svetainėse bus aiškiai matomas bent iki projekto pabaigos dienos ir bus pateikiamas svetainės ar tinklalapio lange. </a:t>
            </a:r>
            <a:endParaRPr lang="lt-LT"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1344787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365126"/>
            <a:ext cx="10515600" cy="1083662"/>
          </a:xfrm>
        </p:spPr>
        <p:txBody>
          <a:bodyPr>
            <a:normAutofit/>
          </a:bodyPr>
          <a:lstStyle/>
          <a:p>
            <a:pPr algn="ctr"/>
            <a:r>
              <a:rPr lang="lt-LT" sz="2400" b="1" dirty="0">
                <a:effectLst/>
                <a:latin typeface="Times New Roman" panose="02020603050405020304" pitchFamily="18" charset="0"/>
                <a:ea typeface="Times New Roman" panose="02020603050405020304" pitchFamily="18" charset="0"/>
              </a:rPr>
              <a:t>PROJEKTO MATOMUMO IR INFORMAVIMO APIE PROJEKTĄ PRIEMONĖS (3)</a:t>
            </a:r>
            <a:endParaRPr lang="lt-LT" sz="2400" b="1"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E50612BC-D485-437E-41F9-78761B4A2A58}"/>
              </a:ext>
            </a:extLst>
          </p:cNvPr>
          <p:cNvSpPr>
            <a:spLocks noGrp="1"/>
          </p:cNvSpPr>
          <p:nvPr>
            <p:ph idx="1"/>
          </p:nvPr>
        </p:nvSpPr>
        <p:spPr>
          <a:xfrm>
            <a:off x="838200" y="1448788"/>
            <a:ext cx="10877550" cy="4266812"/>
          </a:xfrm>
        </p:spPr>
        <p:txBody>
          <a:bodyPr>
            <a:normAutofit/>
          </a:bodyPr>
          <a:lstStyle/>
          <a:p>
            <a:pPr marL="0" indent="0" algn="just">
              <a:lnSpc>
                <a:spcPct val="107000"/>
              </a:lnSpc>
              <a:buNone/>
            </a:pP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lt-LT" sz="1600" dirty="0">
                <a:latin typeface="Times New Roman" panose="02020603050405020304" pitchFamily="18" charset="0"/>
                <a:cs typeface="Times New Roman" panose="02020603050405020304" pitchFamily="18" charset="0"/>
              </a:rPr>
              <a:t>Projekto paviešinimas socialiniuose tinkluose. Terminas - 20 darbo dienų nuo projekto sutarties pasirašymo dienos.“</a:t>
            </a:r>
          </a:p>
          <a:p>
            <a:pPr marL="0" indent="0" algn="just">
              <a:lnSpc>
                <a:spcPct val="107000"/>
              </a:lnSpc>
              <a:buNone/>
            </a:pPr>
            <a:r>
              <a:rPr lang="lt-LT" sz="1600" dirty="0">
                <a:latin typeface="Times New Roman" panose="02020603050405020304" pitchFamily="18" charset="0"/>
                <a:cs typeface="Times New Roman" panose="02020603050405020304" pitchFamily="18" charset="0"/>
              </a:rPr>
              <a:t>Rekomenduojamas aprašymas: Paskyrose https://www.facebook.com/......... ir https://www.facebook.com/...... per 20 darbo dienų nuo projekto sutarties pasirašymo dienos bus paskelbta informacija apie projektą. Tikslinė auditorija bus informuota apie Europos Sąjungos finansavimą nurodant visą pavadinimą „Europos Sąjunga“, kai naudojamas finansavimo šaltinį nurodantis atitinkamas teiginys „Bendrai finansuoja Europos Sąjunga“. Jei techninės galimybės leis, šalia atitinkamo teiginio bus panaudota spalvota ES emblema.</a:t>
            </a:r>
          </a:p>
          <a:p>
            <a:pPr marL="0" indent="0" algn="just">
              <a:lnSpc>
                <a:spcPct val="107000"/>
              </a:lnSpc>
              <a:buNone/>
            </a:pP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lt-LT" sz="1600" dirty="0">
                <a:latin typeface="Times New Roman" panose="02020603050405020304" pitchFamily="18" charset="0"/>
                <a:cs typeface="Times New Roman" panose="02020603050405020304" pitchFamily="18" charset="0"/>
              </a:rPr>
              <a:t>Projekto plakato (ne mažesnio kaip A3 formato) iškabinimas matomoje vietoje. Terminas - 20 darbo dienų nuo projekto sutarties pasirašymo dienos (arba taikoma 4 eilutėje nurodyta matomumo ir informavimo priemonė).“</a:t>
            </a:r>
          </a:p>
          <a:p>
            <a:pPr marL="0" indent="0" algn="just">
              <a:lnSpc>
                <a:spcPct val="107000"/>
              </a:lnSpc>
              <a:buNone/>
            </a:pP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Rekomenduojamas aprašymas:  Pareiškėjo </a:t>
            </a:r>
            <a:r>
              <a:rPr lang="lt-LT" sz="1600" dirty="0">
                <a:latin typeface="Times New Roman" panose="02020603050405020304" pitchFamily="18" charset="0"/>
                <a:cs typeface="Times New Roman" panose="02020603050405020304" pitchFamily="18" charset="0"/>
              </a:rPr>
              <a:t>pastato (adresu: .......) patalpose per 20 darbo dienų nuo projekto sutarties pasirašymo dienos bus pakabintas ne mažesnis nei A3 formato plakatas su informacija apie projektą (įtraukiant projekto pavadinimo santrumpą, projekto tikslą ir planuojamas veiklas (</a:t>
            </a:r>
            <a:r>
              <a:rPr lang="lt-LT" sz="1600" dirty="0" err="1">
                <a:latin typeface="Times New Roman" panose="02020603050405020304" pitchFamily="18" charset="0"/>
                <a:cs typeface="Times New Roman" panose="02020603050405020304" pitchFamily="18" charset="0"/>
              </a:rPr>
              <a:t>poveikles</a:t>
            </a:r>
            <a:r>
              <a:rPr lang="lt-LT" sz="1600" dirty="0">
                <a:latin typeface="Times New Roman" panose="02020603050405020304" pitchFamily="18" charset="0"/>
                <a:cs typeface="Times New Roman" panose="02020603050405020304" pitchFamily="18" charset="0"/>
              </a:rPr>
              <a:t>) bei rezultatus) ir paskelbiama apie Europos Sąjungos finansavimą. Plakato turinyje bus pateikiama spalvota (jei tokia techninė galimybė yra) Europos Sąjungos emblema su teiginiu „Bendrai finansuoja Europos Sąjunga“. Projekto plakatas bus aiškiai matomas bent iki projekto užbaigimo dienos. </a:t>
            </a:r>
            <a:endParaRPr lang="lt-LT"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1455921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365126"/>
            <a:ext cx="10515600" cy="1083662"/>
          </a:xfrm>
        </p:spPr>
        <p:txBody>
          <a:bodyPr>
            <a:normAutofit/>
          </a:bodyPr>
          <a:lstStyle/>
          <a:p>
            <a:pPr algn="ctr"/>
            <a:r>
              <a:rPr lang="lt-LT" sz="2400" b="1" dirty="0">
                <a:effectLst/>
                <a:latin typeface="Times New Roman" panose="02020603050405020304" pitchFamily="18" charset="0"/>
                <a:ea typeface="Times New Roman" panose="02020603050405020304" pitchFamily="18" charset="0"/>
              </a:rPr>
              <a:t>PROJEKTO MATOMUMO IR INFORMAVIMO APIE PROJEKTĄ PRIEMONĖS (4)</a:t>
            </a:r>
            <a:endParaRPr lang="lt-LT" sz="2400" b="1"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E50612BC-D485-437E-41F9-78761B4A2A58}"/>
              </a:ext>
            </a:extLst>
          </p:cNvPr>
          <p:cNvSpPr>
            <a:spLocks noGrp="1"/>
          </p:cNvSpPr>
          <p:nvPr>
            <p:ph idx="1"/>
          </p:nvPr>
        </p:nvSpPr>
        <p:spPr>
          <a:xfrm>
            <a:off x="838200" y="1448788"/>
            <a:ext cx="10877550" cy="4266812"/>
          </a:xfrm>
        </p:spPr>
        <p:txBody>
          <a:bodyPr>
            <a:normAutofit/>
          </a:bodyPr>
          <a:lstStyle/>
          <a:p>
            <a:pPr marL="0" indent="0" algn="just">
              <a:lnSpc>
                <a:spcPct val="107000"/>
              </a:lnSpc>
              <a:buNone/>
            </a:pP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5. </a:t>
            </a:r>
            <a:r>
              <a:rPr lang="lt-LT" sz="1800" dirty="0">
                <a:latin typeface="Times New Roman" panose="02020603050405020304" pitchFamily="18" charset="0"/>
                <a:cs typeface="Times New Roman" panose="02020603050405020304" pitchFamily="18" charset="0"/>
              </a:rPr>
              <a:t>Nuolatinės informacinės lentelės pakabinimas matomoje vietoje [...]“. </a:t>
            </a:r>
          </a:p>
          <a:p>
            <a:pPr marL="0" indent="0" algn="just">
              <a:lnSpc>
                <a:spcPct val="107000"/>
              </a:lnSpc>
              <a:buNone/>
            </a:pPr>
            <a:r>
              <a:rPr lang="lt-LT" sz="1800" dirty="0">
                <a:latin typeface="Times New Roman" panose="02020603050405020304" pitchFamily="18" charset="0"/>
                <a:cs typeface="Times New Roman" panose="02020603050405020304" pitchFamily="18" charset="0"/>
              </a:rPr>
              <a:t>arba </a:t>
            </a:r>
          </a:p>
          <a:p>
            <a:pPr marL="0" indent="0" algn="just">
              <a:lnSpc>
                <a:spcPct val="107000"/>
              </a:lnSpc>
              <a:buNone/>
            </a:pPr>
            <a:r>
              <a:rPr lang="lt-LT" sz="1800" dirty="0">
                <a:latin typeface="Times New Roman" panose="02020603050405020304" pitchFamily="18" charset="0"/>
                <a:cs typeface="Times New Roman" panose="02020603050405020304" pitchFamily="18" charset="0"/>
              </a:rPr>
              <a:t>„6. </a:t>
            </a:r>
            <a:r>
              <a:rPr lang="it-IT" sz="1800" dirty="0">
                <a:latin typeface="Times New Roman" panose="02020603050405020304" pitchFamily="18" charset="0"/>
                <a:cs typeface="Times New Roman" panose="02020603050405020304" pitchFamily="18" charset="0"/>
              </a:rPr>
              <a:t>Nuolatinio informacinio stendo pastatymas matomoje vietoje</a:t>
            </a:r>
            <a:r>
              <a:rPr lang="lt-LT" sz="1800" dirty="0">
                <a:latin typeface="Times New Roman" panose="02020603050405020304" pitchFamily="18" charset="0"/>
                <a:cs typeface="Times New Roman" panose="02020603050405020304" pitchFamily="18" charset="0"/>
              </a:rPr>
              <a:t> [...]“</a:t>
            </a:r>
            <a:r>
              <a:rPr lang="it-IT" sz="1800" dirty="0">
                <a:latin typeface="Times New Roman" panose="02020603050405020304" pitchFamily="18" charset="0"/>
                <a:cs typeface="Times New Roman" panose="02020603050405020304" pitchFamily="18" charset="0"/>
              </a:rPr>
              <a:t>.</a:t>
            </a:r>
            <a:endParaRPr lang="lt-LT" sz="1800" dirty="0">
              <a:latin typeface="Times New Roman" panose="02020603050405020304" pitchFamily="18" charset="0"/>
              <a:cs typeface="Times New Roman" panose="02020603050405020304" pitchFamily="18" charset="0"/>
            </a:endParaRPr>
          </a:p>
          <a:p>
            <a:pPr marL="0" indent="0" algn="just">
              <a:lnSpc>
                <a:spcPct val="107000"/>
              </a:lnSpc>
              <a:buNone/>
            </a:pPr>
            <a:r>
              <a:rPr lang="lt-LT" sz="1800" dirty="0">
                <a:latin typeface="Times New Roman" panose="02020603050405020304" pitchFamily="18" charset="0"/>
                <a:cs typeface="Times New Roman" panose="02020603050405020304" pitchFamily="18" charset="0"/>
              </a:rPr>
              <a:t>Rekomenduojamas aprašymas: Rangos darbų pradžioje veiklų įgyvendinimo patalpose/sklype ar jo prieigose (adresu:....) gerai matomoje vietoje bus pakabinta informacinė lentelė/ pastatytas nuolatinis informacinis stendas, kuriame bus pateikiama informacija apie projektą, įtraukiant projekto pavadinimo santrumpą, projekto tikslą ir pateikiant spalvotą (jei techninės galimybės leidžia) Europos Sąjungos emblemą su teiginiu „Bendrai finansuoja Europos Sąjunga".</a:t>
            </a:r>
            <a:endParaRPr lang="lt-LT"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40845333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365126"/>
            <a:ext cx="10515600" cy="513764"/>
          </a:xfrm>
        </p:spPr>
        <p:txBody>
          <a:bodyPr>
            <a:noAutofit/>
          </a:bodyPr>
          <a:lstStyle/>
          <a:p>
            <a:pPr algn="ctr"/>
            <a:br>
              <a:rPr lang="lt-LT" sz="2400" dirty="0">
                <a:effectLst/>
                <a:latin typeface="Times New Roman" panose="02020603050405020304" pitchFamily="18" charset="0"/>
                <a:ea typeface="Times New Roman" panose="02020603050405020304" pitchFamily="18" charset="0"/>
              </a:rPr>
            </a:br>
            <a:r>
              <a:rPr lang="lt-LT" sz="2400" b="1" dirty="0">
                <a:effectLst/>
                <a:latin typeface="Times New Roman" panose="02020603050405020304" pitchFamily="18" charset="0"/>
                <a:ea typeface="Times New Roman" panose="02020603050405020304" pitchFamily="18" charset="0"/>
              </a:rPr>
              <a:t>HORIZONTALIEJI PRINCIPAI (1)</a:t>
            </a:r>
            <a:endParaRPr lang="lt-LT" sz="2400" b="1" dirty="0">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pic>
        <p:nvPicPr>
          <p:cNvPr id="4" name="Turinio vietos rezervavimo ženklas 3">
            <a:extLst>
              <a:ext uri="{FF2B5EF4-FFF2-40B4-BE49-F238E27FC236}">
                <a16:creationId xmlns:a16="http://schemas.microsoft.com/office/drawing/2014/main" id="{F736B158-14B4-B6A2-169D-D2897D7A197F}"/>
              </a:ext>
            </a:extLst>
          </p:cNvPr>
          <p:cNvPicPr>
            <a:picLocks noGrp="1" noChangeAspect="1"/>
          </p:cNvPicPr>
          <p:nvPr>
            <p:ph idx="1"/>
          </p:nvPr>
        </p:nvPicPr>
        <p:blipFill rotWithShape="1">
          <a:blip r:embed="rId4"/>
          <a:srcRect t="25209" b="7900"/>
          <a:stretch/>
        </p:blipFill>
        <p:spPr>
          <a:xfrm>
            <a:off x="838199" y="1028700"/>
            <a:ext cx="10515599" cy="4543424"/>
          </a:xfrm>
          <a:prstGeom prst="rect">
            <a:avLst/>
          </a:prstGeom>
        </p:spPr>
      </p:pic>
    </p:spTree>
    <p:extLst>
      <p:ext uri="{BB962C8B-B14F-4D97-AF65-F5344CB8AC3E}">
        <p14:creationId xmlns:p14="http://schemas.microsoft.com/office/powerpoint/2010/main" val="11012645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365126"/>
            <a:ext cx="10515600" cy="777274"/>
          </a:xfrm>
        </p:spPr>
        <p:txBody>
          <a:bodyPr>
            <a:normAutofit/>
          </a:bodyPr>
          <a:lstStyle/>
          <a:p>
            <a:pPr algn="ctr"/>
            <a:r>
              <a:rPr lang="lt-LT" sz="2400" b="1" dirty="0">
                <a:effectLst/>
                <a:latin typeface="Times New Roman" panose="02020603050405020304" pitchFamily="18" charset="0"/>
                <a:ea typeface="Times New Roman" panose="02020603050405020304" pitchFamily="18" charset="0"/>
              </a:rPr>
              <a:t>HORIZONTALIEJI PRINCIPAI (2)</a:t>
            </a:r>
            <a:endParaRPr lang="lt-LT" sz="2400" b="1"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E50612BC-D485-437E-41F9-78761B4A2A58}"/>
              </a:ext>
            </a:extLst>
          </p:cNvPr>
          <p:cNvSpPr>
            <a:spLocks noGrp="1"/>
          </p:cNvSpPr>
          <p:nvPr>
            <p:ph idx="1"/>
          </p:nvPr>
        </p:nvSpPr>
        <p:spPr>
          <a:xfrm>
            <a:off x="838200" y="1052623"/>
            <a:ext cx="10877550" cy="4433777"/>
          </a:xfrm>
        </p:spPr>
        <p:txBody>
          <a:bodyPr>
            <a:normAutofit/>
          </a:bodyPr>
          <a:lstStyle/>
          <a:p>
            <a:pPr marL="0" indent="0">
              <a:buNone/>
            </a:pPr>
            <a:r>
              <a:rPr lang="lt-LT" sz="1800" b="1" dirty="0">
                <a:effectLst/>
                <a:latin typeface="Times New Roman" panose="02020603050405020304" pitchFamily="18" charset="0"/>
                <a:ea typeface="Times New Roman" panose="02020603050405020304" pitchFamily="18" charset="0"/>
              </a:rPr>
              <a:t>Darnus vystymasis, įskaitant reikšmingos žalos nedarymo principą:</a:t>
            </a:r>
          </a:p>
          <a:p>
            <a:pPr algn="just"/>
            <a:r>
              <a:rPr lang="lt-LT" sz="1800" dirty="0">
                <a:effectLst/>
                <a:latin typeface="Times New Roman" panose="02020603050405020304" pitchFamily="18" charset="0"/>
                <a:ea typeface="Times New Roman" panose="02020603050405020304" pitchFamily="18" charset="0"/>
              </a:rPr>
              <a:t>Nurodoma, kaip įgyvendinant projektą bus tiesiogiai vykdomi Apraše nurodyti reikalavimai dėl darnaus vystymosi. Remiamos aplinkos atžvilgiu tvarios veiklos, kurias vykdant laikomasi klimato ir aplinkos apsaugos standartų, atsižvelgiant į Sutarties dėl Europos Sąjungos veikimo 11 straipsnį, Jungtinių Tautų darnaus vystymosi tikslus, Jungtinių Tautų bendrosios klimato kaitos konvencijos Paryžiaus susitarimą, įskaitant reikšmingos žalos nedarymo principą, kaip tai suprantama 2020 m. birželio 18 d. Europos Parlamento ir Tarybos reglamente (ES) Nr. 2020/852 </a:t>
            </a:r>
            <a:r>
              <a:rPr lang="lt-LT" sz="1800" dirty="0">
                <a:solidFill>
                  <a:srgbClr val="000000"/>
                </a:solidFill>
                <a:effectLst/>
                <a:latin typeface="Times New Roman" panose="02020603050405020304" pitchFamily="18" charset="0"/>
                <a:ea typeface="Times New Roman" panose="02020603050405020304" pitchFamily="18" charset="0"/>
              </a:rPr>
              <a:t>dėl sistemos tvariam investavimui palengvinti sukūrimo, kuriuo iš dalies keičiamas Reglamentas (ES) 2019/2088</a:t>
            </a:r>
            <a:r>
              <a:rPr lang="lt-LT" sz="1800" dirty="0">
                <a:effectLst/>
                <a:latin typeface="Times New Roman" panose="02020603050405020304" pitchFamily="18" charset="0"/>
                <a:ea typeface="Times New Roman" panose="02020603050405020304" pitchFamily="18" charset="0"/>
              </a:rPr>
              <a:t>, šiose srityse: </a:t>
            </a:r>
          </a:p>
          <a:p>
            <a:pPr indent="0" algn="just">
              <a:buNone/>
            </a:pPr>
            <a:r>
              <a:rPr lang="lt-LT" sz="1800" dirty="0">
                <a:effectLst/>
                <a:latin typeface="Times New Roman" panose="02020603050405020304" pitchFamily="18" charset="0"/>
                <a:ea typeface="Times New Roman" panose="02020603050405020304" pitchFamily="18" charset="0"/>
              </a:rPr>
              <a:t>-	aplinkosaugos srityje;</a:t>
            </a:r>
          </a:p>
          <a:p>
            <a:pPr indent="0" algn="just">
              <a:buNone/>
            </a:pPr>
            <a:r>
              <a:rPr lang="lt-LT" sz="1800" dirty="0">
                <a:effectLst/>
                <a:latin typeface="Times New Roman" panose="02020603050405020304" pitchFamily="18" charset="0"/>
                <a:ea typeface="Times New Roman" panose="02020603050405020304" pitchFamily="18" charset="0"/>
              </a:rPr>
              <a:t>-	socialinėje srityje (užimtumas, skurdas ir socialinė atskirtis, visuomenės sveikata, švietimas ir mokslas, kultūros savitumo išsaugojimas, tausojantis vartojimas);</a:t>
            </a:r>
          </a:p>
          <a:p>
            <a:pPr indent="0" algn="just">
              <a:buNone/>
            </a:pPr>
            <a:r>
              <a:rPr lang="lt-LT" sz="1800" dirty="0">
                <a:effectLst/>
                <a:latin typeface="Times New Roman" panose="02020603050405020304" pitchFamily="18" charset="0"/>
                <a:ea typeface="Times New Roman" panose="02020603050405020304" pitchFamily="18" charset="0"/>
              </a:rPr>
              <a:t>-	ekonomikos srityje (darnus pagrindinių ūkio šakų ir regionų vystymas);</a:t>
            </a:r>
          </a:p>
          <a:p>
            <a:pPr indent="0" algn="just">
              <a:buNone/>
            </a:pPr>
            <a:r>
              <a:rPr lang="lt-LT" sz="1800" dirty="0">
                <a:effectLst/>
                <a:latin typeface="Times New Roman" panose="02020603050405020304" pitchFamily="18" charset="0"/>
                <a:ea typeface="Times New Roman" panose="02020603050405020304" pitchFamily="18" charset="0"/>
              </a:rPr>
              <a:t>-	teritorijų vystymo srityje (aplinkosaugos, socialinių ir ekonominių skirtumų mažinimas).</a:t>
            </a:r>
          </a:p>
          <a:p>
            <a:pPr marL="0" indent="0">
              <a:buNone/>
            </a:pPr>
            <a:endParaRPr lang="lt-LT" sz="1800" dirty="0">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2683612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365126"/>
            <a:ext cx="10515600" cy="623702"/>
          </a:xfrm>
        </p:spPr>
        <p:txBody>
          <a:bodyPr>
            <a:normAutofit/>
          </a:bodyPr>
          <a:lstStyle/>
          <a:p>
            <a:pPr algn="ctr"/>
            <a:r>
              <a:rPr lang="lt-LT" sz="2400" b="1" dirty="0">
                <a:effectLst/>
                <a:latin typeface="Times New Roman" panose="02020603050405020304" pitchFamily="18" charset="0"/>
                <a:ea typeface="Times New Roman" panose="02020603050405020304" pitchFamily="18" charset="0"/>
              </a:rPr>
              <a:t>HORIZONTALIEJI PRINCIPAI (3)</a:t>
            </a:r>
            <a:endParaRPr lang="lt-LT" sz="2400" b="1"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E50612BC-D485-437E-41F9-78761B4A2A58}"/>
              </a:ext>
            </a:extLst>
          </p:cNvPr>
          <p:cNvSpPr>
            <a:spLocks noGrp="1"/>
          </p:cNvSpPr>
          <p:nvPr>
            <p:ph idx="1"/>
          </p:nvPr>
        </p:nvSpPr>
        <p:spPr>
          <a:xfrm>
            <a:off x="838200" y="1148316"/>
            <a:ext cx="10877550" cy="4567284"/>
          </a:xfrm>
        </p:spPr>
        <p:txBody>
          <a:bodyPr>
            <a:normAutofit/>
          </a:bodyPr>
          <a:lstStyle/>
          <a:p>
            <a:pPr marL="0" indent="0">
              <a:buNone/>
            </a:pPr>
            <a:r>
              <a:rPr lang="lt-LT" sz="1800" b="1" dirty="0">
                <a:effectLst/>
                <a:latin typeface="Times New Roman" panose="02020603050405020304" pitchFamily="18" charset="0"/>
                <a:ea typeface="Times New Roman" panose="02020603050405020304" pitchFamily="18" charset="0"/>
              </a:rPr>
              <a:t>Darnus vystymasis, įskaitant reikšmingos žalos nedarymo principą:</a:t>
            </a:r>
          </a:p>
          <a:p>
            <a:pPr algn="just"/>
            <a:r>
              <a:rPr lang="lt-LT" sz="1800" dirty="0">
                <a:latin typeface="Times New Roman" panose="02020603050405020304" pitchFamily="18" charset="0"/>
                <a:ea typeface="Times New Roman" panose="02020603050405020304" pitchFamily="18" charset="0"/>
              </a:rPr>
              <a:t>PĮP negali būti numatyta </a:t>
            </a:r>
            <a:r>
              <a:rPr lang="lt-LT" sz="1800" dirty="0">
                <a:solidFill>
                  <a:srgbClr val="000000"/>
                </a:solidFill>
                <a:effectLst/>
                <a:latin typeface="Times New Roman" panose="02020603050405020304" pitchFamily="18" charset="0"/>
                <a:ea typeface="Times New Roman" panose="02020603050405020304" pitchFamily="18" charset="0"/>
              </a:rPr>
              <a:t>veiksmų, kurie turėtų neigiamą poveikį darnaus vystymosi principo, įskaitant reikšmingos žalos nedarymo principą, įgyvendinimui. </a:t>
            </a:r>
          </a:p>
          <a:p>
            <a:pPr algn="just"/>
            <a:r>
              <a:rPr lang="lt-LT" sz="1800" dirty="0">
                <a:solidFill>
                  <a:srgbClr val="000000"/>
                </a:solidFill>
                <a:latin typeface="Times New Roman" panose="02020603050405020304" pitchFamily="18" charset="0"/>
                <a:ea typeface="Times New Roman" panose="02020603050405020304" pitchFamily="18" charset="0"/>
              </a:rPr>
              <a:t>Įgyvendinant </a:t>
            </a:r>
            <a:r>
              <a:rPr lang="lt-LT" sz="1800" dirty="0">
                <a:solidFill>
                  <a:srgbClr val="000000"/>
                </a:solidFill>
                <a:effectLst/>
                <a:latin typeface="Times New Roman" panose="02020603050405020304" pitchFamily="18" charset="0"/>
                <a:ea typeface="Times New Roman" panose="02020603050405020304" pitchFamily="18" charset="0"/>
              </a:rPr>
              <a:t>projektą turi būti užtikrinamas prieinamumo visiems reikalavimo įgyvendinimas ir taikomi universalaus dizaino principai:</a:t>
            </a:r>
            <a:endParaRPr lang="lt-LT" sz="1800" dirty="0">
              <a:effectLst/>
              <a:latin typeface="Times New Roman" panose="02020603050405020304" pitchFamily="18" charset="0"/>
              <a:ea typeface="Times New Roman" panose="02020603050405020304" pitchFamily="18" charset="0"/>
            </a:endParaRPr>
          </a:p>
          <a:p>
            <a:pPr marL="1143000" lvl="2" indent="-228600" algn="just">
              <a:buFont typeface="+mj-lt"/>
              <a:buAutoNum type="arabicPeriod"/>
              <a:tabLst>
                <a:tab pos="378460" algn="l"/>
              </a:tabLst>
            </a:pPr>
            <a:r>
              <a:rPr lang="lt-LT" sz="1400" dirty="0">
                <a:solidFill>
                  <a:srgbClr val="000000"/>
                </a:solidFill>
                <a:effectLst/>
                <a:latin typeface="Times New Roman" panose="02020603050405020304" pitchFamily="18" charset="0"/>
                <a:ea typeface="Times New Roman" panose="02020603050405020304" pitchFamily="18" charset="0"/>
              </a:rPr>
              <a:t>informacija apie projekto veiklas (renginius, mokymus) turi būti platinama prieinamais bendravimo būdais įvairioms tikslinėms grupėms (pvz., asmenims su regos, klausos, intelekto sutrikimais, asmenims su </a:t>
            </a:r>
            <a:r>
              <a:rPr lang="lt-LT" sz="1400" dirty="0" err="1">
                <a:solidFill>
                  <a:srgbClr val="000000"/>
                </a:solidFill>
                <a:effectLst/>
                <a:latin typeface="Times New Roman" panose="02020603050405020304" pitchFamily="18" charset="0"/>
                <a:ea typeface="Times New Roman" panose="02020603050405020304" pitchFamily="18" charset="0"/>
              </a:rPr>
              <a:t>disleksijos</a:t>
            </a:r>
            <a:r>
              <a:rPr lang="lt-LT" sz="1400" dirty="0">
                <a:solidFill>
                  <a:srgbClr val="000000"/>
                </a:solidFill>
                <a:effectLst/>
                <a:latin typeface="Times New Roman" panose="02020603050405020304" pitchFamily="18" charset="0"/>
                <a:ea typeface="Times New Roman" panose="02020603050405020304" pitchFamily="18" charset="0"/>
              </a:rPr>
              <a:t> sutrikimais, žemesnio išsilavinimo ar ilgą laiką socialinėje atskirtyje buvusiems asmenims, senyvo amžiaus bei mažiau lietuvių kalbą suprantantiems asmenims), kviečiant ir registruojant į renginius turi būti identifikuojami dalyvių poreikiai dėl informacijos prieinamumo renginio metu (pvz., užtikrinti vertimą į lietuvių gestų kalbą, užsienio kalbą);</a:t>
            </a:r>
            <a:endParaRPr lang="lt-LT" sz="1400" dirty="0">
              <a:effectLst/>
              <a:latin typeface="Times New Roman" panose="02020603050405020304" pitchFamily="18" charset="0"/>
              <a:ea typeface="Times New Roman" panose="02020603050405020304" pitchFamily="18" charset="0"/>
            </a:endParaRPr>
          </a:p>
          <a:p>
            <a:pPr marL="1143000" lvl="2" indent="-228600" algn="just">
              <a:buFont typeface="+mj-lt"/>
              <a:buAutoNum type="arabicPeriod"/>
              <a:tabLst>
                <a:tab pos="378460" algn="l"/>
              </a:tabLst>
            </a:pPr>
            <a:r>
              <a:rPr lang="lt-LT" sz="1400" dirty="0">
                <a:solidFill>
                  <a:srgbClr val="000000"/>
                </a:solidFill>
                <a:effectLst/>
                <a:latin typeface="Times New Roman" panose="02020603050405020304" pitchFamily="18" charset="0"/>
                <a:ea typeface="Times New Roman" panose="02020603050405020304" pitchFamily="18" charset="0"/>
              </a:rPr>
              <a:t>projektų veiklos (renginiai, mokymai) turi būti organizuojamos patalpose, pritaikytose judėjimo, regos ar kitą negalią turintiems asmenims (netoli nuo įėjimo į objektą įrengtos asmenims, turintiems negalią, skirtos automobilių stovėjimo vietos, užtikrintos galimybės asmenims, judantiems vežimėliu, be kliūčių savarankiškai patekti į objektą, nevaržomai judėti objekto patalpų viduje, naudotis liftu ar keltuvu (jei renginys vyksta ne pirmame pastato aukšte), naudotis pritaikyta konferencijų sale ir joje esančia įranga (pvz., nefiksuotos kėdės, mobilieji mikrofonai, prieinama pakyla kalboms sakyti), maitinimo vieta (pvz., judėjimui vežimėliu pritaikyta erdvė tarp stalų, stalo aukštis) bei sanitarinėmis patalpomis (pvz., judėjimui vežimėliu pritaikyta erdvė, prieinamame aukštyje įrengta kriauklė, veidrodis, higienos priemonės), tinkamai pažymėti pastate esantys permatomi objektai (pvz., durys), laiptai ir kitos kliūtys aklųjų ir silpnaregių asmenų judėjimui).</a:t>
            </a:r>
            <a:endParaRPr lang="lt-LT" sz="1400" dirty="0">
              <a:effectLst/>
              <a:latin typeface="Times New Roman" panose="02020603050405020304" pitchFamily="18" charset="0"/>
              <a:ea typeface="Times New Roman" panose="02020603050405020304" pitchFamily="18" charset="0"/>
            </a:endParaRPr>
          </a:p>
          <a:p>
            <a:pPr algn="just"/>
            <a:endParaRPr lang="lt-LT" sz="1800" dirty="0">
              <a:effectLst/>
              <a:latin typeface="Times New Roman" panose="02020603050405020304" pitchFamily="18" charset="0"/>
              <a:ea typeface="Times New Roman" panose="02020603050405020304" pitchFamily="18" charset="0"/>
            </a:endParaRPr>
          </a:p>
          <a:p>
            <a:pPr algn="just"/>
            <a:endParaRPr lang="lt-LT" sz="1800" i="1" dirty="0">
              <a:effectLst/>
              <a:latin typeface="Times New Roman" panose="02020603050405020304" pitchFamily="18" charset="0"/>
              <a:ea typeface="Times New Roman" panose="02020603050405020304" pitchFamily="18" charset="0"/>
            </a:endParaRPr>
          </a:p>
          <a:p>
            <a:pPr marL="0" indent="0">
              <a:buNone/>
            </a:pPr>
            <a:endParaRPr lang="lt-LT" sz="1800" b="1" dirty="0">
              <a:effectLst/>
              <a:latin typeface="Times New Roman" panose="02020603050405020304" pitchFamily="18" charset="0"/>
              <a:ea typeface="Times New Roman" panose="02020603050405020304" pitchFamily="18" charset="0"/>
            </a:endParaRPr>
          </a:p>
          <a:p>
            <a:pPr marL="0" indent="0">
              <a:buNone/>
            </a:pPr>
            <a:endParaRPr lang="lt-LT" sz="1800" dirty="0">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21119617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365126"/>
            <a:ext cx="10515600" cy="666232"/>
          </a:xfrm>
        </p:spPr>
        <p:txBody>
          <a:bodyPr>
            <a:normAutofit/>
          </a:bodyPr>
          <a:lstStyle/>
          <a:p>
            <a:pPr algn="ctr"/>
            <a:r>
              <a:rPr lang="lt-LT" sz="2400" b="1" dirty="0">
                <a:effectLst/>
                <a:latin typeface="Times New Roman" panose="02020603050405020304" pitchFamily="18" charset="0"/>
                <a:ea typeface="Times New Roman" panose="02020603050405020304" pitchFamily="18" charset="0"/>
              </a:rPr>
              <a:t>HORIZONTALIEJI PRINCIPAI (4)</a:t>
            </a:r>
            <a:endParaRPr lang="lt-LT" sz="2400" b="1"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E50612BC-D485-437E-41F9-78761B4A2A58}"/>
              </a:ext>
            </a:extLst>
          </p:cNvPr>
          <p:cNvSpPr>
            <a:spLocks noGrp="1"/>
          </p:cNvSpPr>
          <p:nvPr>
            <p:ph idx="1"/>
          </p:nvPr>
        </p:nvSpPr>
        <p:spPr>
          <a:xfrm>
            <a:off x="838200" y="1148317"/>
            <a:ext cx="10877550" cy="4567284"/>
          </a:xfrm>
        </p:spPr>
        <p:txBody>
          <a:bodyPr>
            <a:normAutofit/>
          </a:bodyPr>
          <a:lstStyle/>
          <a:p>
            <a:pPr marL="0" indent="0">
              <a:buNone/>
            </a:pPr>
            <a:r>
              <a:rPr lang="lt-LT" sz="1800" b="1" dirty="0">
                <a:effectLst/>
                <a:latin typeface="Times New Roman" panose="02020603050405020304" pitchFamily="18" charset="0"/>
                <a:ea typeface="Times New Roman" panose="02020603050405020304" pitchFamily="18" charset="0"/>
              </a:rPr>
              <a:t>Lygios galimybės ir nediskriminavimas</a:t>
            </a:r>
            <a:r>
              <a:rPr lang="lt-LT" sz="1800" b="1" dirty="0">
                <a:latin typeface="Times New Roman" panose="02020603050405020304" pitchFamily="18" charset="0"/>
                <a:ea typeface="Times New Roman" panose="02020603050405020304" pitchFamily="18" charset="0"/>
              </a:rPr>
              <a:t>: </a:t>
            </a:r>
          </a:p>
          <a:p>
            <a:r>
              <a:rPr lang="lt-LT" sz="1800" dirty="0">
                <a:effectLst/>
                <a:latin typeface="Times New Roman" panose="02020603050405020304" pitchFamily="18" charset="0"/>
                <a:ea typeface="Times New Roman" panose="02020603050405020304" pitchFamily="18" charset="0"/>
              </a:rPr>
              <a:t>Nurodoma, kaip įgyvendinant projektą bus tiesiogiai vykdomi Apraše nurodyti reikalavimai dėl lygių galimybių ir nediskriminavimo (dėl lyties, rasės, tautybės, pilietybės, kalbos, kilmės, socialinės padėties, tikėjimo, religijos ar įsitikinimų, pažiūrų, amžiaus, lytinės orientacijos, etninės priklausomybės, negalios ar kt.), įskaitant prieinamumo visiems reikalavimo užtikrinimą, ir pagrindžiama, kaip tai bus įgyvendinama.</a:t>
            </a:r>
          </a:p>
          <a:p>
            <a:pPr algn="just"/>
            <a:r>
              <a:rPr lang="lt-LT" sz="1800" dirty="0">
                <a:solidFill>
                  <a:srgbClr val="000000"/>
                </a:solidFill>
                <a:effectLst/>
                <a:latin typeface="Times New Roman" panose="02020603050405020304" pitchFamily="18" charset="0"/>
                <a:ea typeface="Times New Roman" panose="02020603050405020304" pitchFamily="18" charset="0"/>
              </a:rPr>
              <a:t>PĮP negali būti numatyta apribojimų, kurie turėtų neigiamą poveikį lygių galimybių ir nediskriminavimo dėl lyties, rasės, tautybės, pilietybės, kalbos, kilmės, socialinės padėties, tikėjimo, religijos ar įsitikinimų, pažiūrų, amžiaus, lytinės orientacijos, etninės priklausomybės, negalios ar kt. principams įgyvendinti</a:t>
            </a:r>
            <a:endParaRPr lang="lt-LT" sz="1800" dirty="0">
              <a:effectLst/>
              <a:latin typeface="Times New Roman" panose="02020603050405020304" pitchFamily="18" charset="0"/>
              <a:ea typeface="Times New Roman" panose="02020603050405020304" pitchFamily="18" charset="0"/>
            </a:endParaRPr>
          </a:p>
          <a:p>
            <a:pPr marL="0" indent="0">
              <a:buNone/>
            </a:pPr>
            <a:r>
              <a:rPr lang="lt-LT" sz="1800" b="1" dirty="0">
                <a:effectLst/>
                <a:latin typeface="Times New Roman" panose="02020603050405020304" pitchFamily="18" charset="0"/>
                <a:ea typeface="Times New Roman" panose="02020603050405020304" pitchFamily="18" charset="0"/>
              </a:rPr>
              <a:t>Inovatyvumas (kūrybingumas)</a:t>
            </a:r>
            <a:r>
              <a:rPr lang="lt-LT" sz="1800" b="1" dirty="0">
                <a:latin typeface="Times New Roman" panose="02020603050405020304" pitchFamily="18" charset="0"/>
                <a:ea typeface="Times New Roman" panose="02020603050405020304" pitchFamily="18" charset="0"/>
              </a:rPr>
              <a:t>:</a:t>
            </a:r>
          </a:p>
          <a:p>
            <a:pPr algn="just"/>
            <a:r>
              <a:rPr lang="lt-LT" sz="1800" dirty="0">
                <a:latin typeface="Times New Roman" panose="02020603050405020304" pitchFamily="18" charset="0"/>
                <a:ea typeface="Times New Roman" panose="02020603050405020304" pitchFamily="18" charset="0"/>
              </a:rPr>
              <a:t>N</a:t>
            </a:r>
            <a:r>
              <a:rPr lang="lt-LT" sz="1800" dirty="0">
                <a:effectLst/>
                <a:latin typeface="Times New Roman" panose="02020603050405020304" pitchFamily="18" charset="0"/>
                <a:ea typeface="Times New Roman" panose="02020603050405020304" pitchFamily="18" charset="0"/>
              </a:rPr>
              <a:t>urodoma, kaip įgyvendinant projektą bus vykdomi Apraše nurodyti reikalavimai dėl įsipareigojimų inovatyvumui (kūrybingumui) skatinti.</a:t>
            </a:r>
          </a:p>
          <a:p>
            <a:pPr algn="just"/>
            <a:r>
              <a:rPr lang="lt-LT" sz="1800" dirty="0">
                <a:solidFill>
                  <a:srgbClr val="000000"/>
                </a:solidFill>
                <a:effectLst/>
                <a:latin typeface="Times New Roman" panose="02020603050405020304" pitchFamily="18" charset="0"/>
                <a:ea typeface="Times New Roman" panose="02020603050405020304" pitchFamily="18" charset="0"/>
              </a:rPr>
              <a:t>Įgyvendinant projekto veiklas turėtų būti laikomasi inovatyvumo (kūrybingumo) pricipo, t. y. įgyvendinant veiklas vykdomi inovatyvūs viešieji pirkimai, taikomos naujos technologijos, kuriami ar diegiami inovatyvūs sprendimai ir pan.</a:t>
            </a:r>
            <a:endParaRPr lang="lt-LT" sz="1800" dirty="0">
              <a:effectLst/>
              <a:latin typeface="Times New Roman" panose="02020603050405020304" pitchFamily="18" charset="0"/>
              <a:ea typeface="Times New Roman" panose="02020603050405020304" pitchFamily="18" charset="0"/>
            </a:endParaRPr>
          </a:p>
          <a:p>
            <a:endParaRPr lang="lt-LT" sz="1800" dirty="0">
              <a:effectLst/>
              <a:latin typeface="Times New Roman" panose="02020603050405020304" pitchFamily="18" charset="0"/>
              <a:ea typeface="Times New Roman" panose="02020603050405020304" pitchFamily="18" charset="0"/>
            </a:endParaRPr>
          </a:p>
          <a:p>
            <a:endParaRPr lang="lt-LT" sz="1800" b="1" dirty="0">
              <a:effectLst/>
              <a:latin typeface="Times New Roman" panose="02020603050405020304" pitchFamily="18" charset="0"/>
              <a:ea typeface="Times New Roman" panose="02020603050405020304" pitchFamily="18" charset="0"/>
            </a:endParaRPr>
          </a:p>
          <a:p>
            <a:pPr marL="0" indent="0">
              <a:buNone/>
            </a:pPr>
            <a:endParaRPr lang="lt-LT" sz="1800" dirty="0">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11702923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365126"/>
            <a:ext cx="10515600" cy="777275"/>
          </a:xfrm>
        </p:spPr>
        <p:txBody>
          <a:bodyPr>
            <a:normAutofit fontScale="90000"/>
          </a:bodyPr>
          <a:lstStyle/>
          <a:p>
            <a:pPr algn="ctr"/>
            <a:r>
              <a:rPr lang="lt-LT" sz="2400" b="1" dirty="0">
                <a:effectLst/>
                <a:latin typeface="Times New Roman" panose="02020603050405020304" pitchFamily="18" charset="0"/>
                <a:ea typeface="Times New Roman" panose="02020603050405020304" pitchFamily="18" charset="0"/>
              </a:rPr>
              <a:t>PROJEKTO REZULTATŲ TĘSTINUMO PLANAS (1</a:t>
            </a:r>
            <a:r>
              <a:rPr lang="lt-LT" sz="1800" b="1" dirty="0">
                <a:effectLst/>
                <a:latin typeface="Times New Roman" panose="02020603050405020304" pitchFamily="18" charset="0"/>
                <a:ea typeface="Times New Roman" panose="02020603050405020304" pitchFamily="18" charset="0"/>
              </a:rPr>
              <a:t>)</a:t>
            </a:r>
            <a:br>
              <a:rPr lang="lt-LT" sz="1800" dirty="0">
                <a:effectLst/>
                <a:latin typeface="Times New Roman" panose="02020603050405020304" pitchFamily="18" charset="0"/>
                <a:ea typeface="Times New Roman" panose="02020603050405020304" pitchFamily="18" charset="0"/>
              </a:rPr>
            </a:br>
            <a:endParaRPr lang="lt-LT" sz="3200" b="1" dirty="0">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pic>
        <p:nvPicPr>
          <p:cNvPr id="4" name="Turinio vietos rezervavimo ženklas 3">
            <a:extLst>
              <a:ext uri="{FF2B5EF4-FFF2-40B4-BE49-F238E27FC236}">
                <a16:creationId xmlns:a16="http://schemas.microsoft.com/office/drawing/2014/main" id="{34CABB4A-010C-D694-8412-E77FE9F6D8A3}"/>
              </a:ext>
            </a:extLst>
          </p:cNvPr>
          <p:cNvPicPr>
            <a:picLocks noGrp="1" noChangeAspect="1"/>
          </p:cNvPicPr>
          <p:nvPr>
            <p:ph idx="1"/>
          </p:nvPr>
        </p:nvPicPr>
        <p:blipFill rotWithShape="1">
          <a:blip r:embed="rId4"/>
          <a:srcRect t="8125" b="27885"/>
          <a:stretch/>
        </p:blipFill>
        <p:spPr>
          <a:xfrm>
            <a:off x="838200" y="971550"/>
            <a:ext cx="10515600" cy="4744050"/>
          </a:xfrm>
          <a:prstGeom prst="rect">
            <a:avLst/>
          </a:prstGeom>
        </p:spPr>
      </p:pic>
    </p:spTree>
    <p:extLst>
      <p:ext uri="{BB962C8B-B14F-4D97-AF65-F5344CB8AC3E}">
        <p14:creationId xmlns:p14="http://schemas.microsoft.com/office/powerpoint/2010/main" val="7324206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365126"/>
            <a:ext cx="10515600" cy="534987"/>
          </a:xfrm>
        </p:spPr>
        <p:txBody>
          <a:bodyPr>
            <a:normAutofit fontScale="90000"/>
          </a:bodyPr>
          <a:lstStyle/>
          <a:p>
            <a:pPr algn="ctr"/>
            <a:br>
              <a:rPr lang="lt-LT" sz="2400" b="1" dirty="0">
                <a:effectLst/>
                <a:latin typeface="Times New Roman" panose="02020603050405020304" pitchFamily="18" charset="0"/>
                <a:ea typeface="Times New Roman" panose="02020603050405020304" pitchFamily="18" charset="0"/>
              </a:rPr>
            </a:br>
            <a:r>
              <a:rPr lang="lt-LT" sz="2400" b="1" dirty="0">
                <a:effectLst/>
                <a:latin typeface="Times New Roman" panose="02020603050405020304" pitchFamily="18" charset="0"/>
                <a:ea typeface="Times New Roman" panose="02020603050405020304" pitchFamily="18" charset="0"/>
              </a:rPr>
              <a:t>PROJEKTO REZULTATŲ TĘSTINUMO PLANAS (2)</a:t>
            </a:r>
            <a:br>
              <a:rPr lang="lt-LT" sz="1800" dirty="0">
                <a:effectLst/>
                <a:latin typeface="Times New Roman" panose="02020603050405020304" pitchFamily="18" charset="0"/>
                <a:ea typeface="Times New Roman" panose="02020603050405020304" pitchFamily="18" charset="0"/>
              </a:rPr>
            </a:br>
            <a:endParaRPr lang="lt-LT" sz="3200" b="1"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E50612BC-D485-437E-41F9-78761B4A2A58}"/>
              </a:ext>
            </a:extLst>
          </p:cNvPr>
          <p:cNvSpPr>
            <a:spLocks noGrp="1"/>
          </p:cNvSpPr>
          <p:nvPr>
            <p:ph idx="1"/>
          </p:nvPr>
        </p:nvSpPr>
        <p:spPr>
          <a:xfrm>
            <a:off x="838200" y="900113"/>
            <a:ext cx="10877550" cy="4815487"/>
          </a:xfrm>
        </p:spPr>
        <p:txBody>
          <a:bodyPr>
            <a:noAutofit/>
          </a:bodyPr>
          <a:lstStyle/>
          <a:p>
            <a:pPr algn="just"/>
            <a:r>
              <a:rPr lang="lt-LT" sz="1800" dirty="0">
                <a:latin typeface="Times New Roman" panose="02020603050405020304" pitchFamily="18" charset="0"/>
                <a:ea typeface="Calibri" panose="020F0502020204030204" pitchFamily="34" charset="0"/>
              </a:rPr>
              <a:t>Š</a:t>
            </a:r>
            <a:r>
              <a:rPr lang="lt-LT" sz="1800" dirty="0">
                <a:effectLst/>
                <a:latin typeface="Times New Roman" panose="02020603050405020304" pitchFamily="18" charset="0"/>
                <a:ea typeface="Calibri" panose="020F0502020204030204" pitchFamily="34" charset="0"/>
              </a:rPr>
              <a:t>ioje dalyje detalizuojama, kokio palaikymo biudžeto reikės po projekto įgyvendinimo – kokioms sąnaudoms ir kiek lėšų reikės kasmet (visą projekto investicijų tęstinumo laikotarpį).</a:t>
            </a:r>
            <a:endParaRPr lang="lt-LT" sz="1800" dirty="0">
              <a:effectLst/>
              <a:latin typeface="Times New Roman" panose="02020603050405020304" pitchFamily="18" charset="0"/>
              <a:ea typeface="Times New Roman" panose="02020603050405020304" pitchFamily="18" charset="0"/>
            </a:endParaRPr>
          </a:p>
          <a:p>
            <a:pPr algn="just"/>
            <a:r>
              <a:rPr lang="lt-LT" sz="1800" dirty="0">
                <a:solidFill>
                  <a:srgbClr val="000000"/>
                </a:solidFill>
                <a:effectLst/>
                <a:latin typeface="Times New Roman" panose="02020603050405020304" pitchFamily="18" charset="0"/>
                <a:ea typeface="Times New Roman" panose="02020603050405020304" pitchFamily="18" charset="0"/>
              </a:rPr>
              <a:t>Pateikiamas projekto tęstinumo aprašymas, atsižvelgiant į du požymius – fizinį ir veiklos rezultatų tęstinumą.</a:t>
            </a:r>
            <a:endParaRPr lang="lt-LT" sz="1800" dirty="0">
              <a:effectLst/>
              <a:latin typeface="Times New Roman" panose="02020603050405020304" pitchFamily="18" charset="0"/>
              <a:ea typeface="Times New Roman" panose="02020603050405020304" pitchFamily="18" charset="0"/>
            </a:endParaRPr>
          </a:p>
          <a:p>
            <a:pPr algn="just"/>
            <a:r>
              <a:rPr lang="lt-LT" sz="1800" u="sng" dirty="0">
                <a:solidFill>
                  <a:srgbClr val="000000"/>
                </a:solidFill>
                <a:effectLst/>
                <a:latin typeface="Times New Roman" panose="02020603050405020304" pitchFamily="18" charset="0"/>
                <a:ea typeface="Times New Roman" panose="02020603050405020304" pitchFamily="18" charset="0"/>
              </a:rPr>
              <a:t>Fizinis tęstinumas</a:t>
            </a:r>
            <a:r>
              <a:rPr lang="lt-LT" sz="1800" dirty="0">
                <a:solidFill>
                  <a:srgbClr val="000000"/>
                </a:solidFill>
                <a:effectLst/>
                <a:latin typeface="Times New Roman" panose="02020603050405020304" pitchFamily="18" charset="0"/>
                <a:ea typeface="Times New Roman" panose="02020603050405020304" pitchFamily="18" charset="0"/>
              </a:rPr>
              <a:t>: glaustai aprašoma, kaip bus užtikrintas projekto produktų tęstinumas (pvz., kas ir kaip apmokės eksploatavimo išlaidas, kas bus atsakingas už sukurtos infrastruktūros, įsigytų prekių tinkamą naudojimą), kaip bus užtikrinamas projekto rezultatų panaudojimas ir (arba) sklaida. </a:t>
            </a:r>
            <a:endParaRPr lang="lt-LT" sz="1800" dirty="0">
              <a:effectLst/>
              <a:latin typeface="Times New Roman" panose="02020603050405020304" pitchFamily="18" charset="0"/>
              <a:ea typeface="Times New Roman" panose="02020603050405020304" pitchFamily="18" charset="0"/>
            </a:endParaRPr>
          </a:p>
          <a:p>
            <a:pPr algn="just"/>
            <a:r>
              <a:rPr lang="lt-LT" sz="1800" u="sng" dirty="0">
                <a:solidFill>
                  <a:srgbClr val="000000"/>
                </a:solidFill>
                <a:effectLst/>
                <a:latin typeface="Times New Roman" panose="02020603050405020304" pitchFamily="18" charset="0"/>
                <a:ea typeface="Times New Roman" panose="02020603050405020304" pitchFamily="18" charset="0"/>
              </a:rPr>
              <a:t>Veiklos rezultatų tęstinumas</a:t>
            </a:r>
            <a:r>
              <a:rPr lang="lt-LT" sz="1800" dirty="0">
                <a:solidFill>
                  <a:srgbClr val="000000"/>
                </a:solidFill>
                <a:effectLst/>
                <a:latin typeface="Times New Roman" panose="02020603050405020304" pitchFamily="18" charset="0"/>
                <a:ea typeface="Times New Roman" panose="02020603050405020304" pitchFamily="18" charset="0"/>
              </a:rPr>
              <a:t>: glaustai aprašoma, koks projekto valdymo personalas užtikrins (nurodomos konkrečios priemonės) projekto veiklų tęstinumą po projekto finansavimo pabaigos pagal priemonės Apraše nustatytus reikalavimus, jei tokie nustatyti (pvz., kokioms paslaugoms teikti bus naudojama įgyvendinant projektą įgyta įranga ir kt.). </a:t>
            </a:r>
            <a:endParaRPr lang="lt-LT" sz="1800" dirty="0">
              <a:effectLst/>
              <a:latin typeface="Times New Roman" panose="02020603050405020304" pitchFamily="18" charset="0"/>
              <a:ea typeface="Times New Roman" panose="02020603050405020304" pitchFamily="18" charset="0"/>
            </a:endParaRPr>
          </a:p>
          <a:p>
            <a:pPr algn="just"/>
            <a:r>
              <a:rPr lang="lt-LT" sz="1800" dirty="0">
                <a:effectLst/>
                <a:latin typeface="Times New Roman" panose="02020603050405020304" pitchFamily="18" charset="0"/>
                <a:ea typeface="Times New Roman" panose="02020603050405020304" pitchFamily="18" charset="0"/>
              </a:rPr>
              <a:t>Nurodomas laikotarpis, kuriam skaičiuojamas projekto rezultatų palaikymas (</a:t>
            </a:r>
            <a:r>
              <a:rPr lang="lt-LT" sz="1800" i="1" dirty="0">
                <a:effectLst/>
                <a:latin typeface="Times New Roman" panose="02020603050405020304" pitchFamily="18" charset="0"/>
                <a:ea typeface="Times New Roman" panose="02020603050405020304" pitchFamily="18" charset="0"/>
              </a:rPr>
              <a:t>Pastaba: įvertinti 5 metų laikotarpį, nes pagal Aprašą: „projekto vykdytojas turi užtikrinti, kad </a:t>
            </a:r>
            <a:r>
              <a:rPr lang="lt-LT" sz="1800" i="1" dirty="0">
                <a:solidFill>
                  <a:srgbClr val="000000"/>
                </a:solidFill>
                <a:effectLst/>
                <a:latin typeface="Times New Roman" panose="02020603050405020304" pitchFamily="18" charset="0"/>
                <a:ea typeface="Times New Roman" panose="02020603050405020304" pitchFamily="18" charset="0"/>
              </a:rPr>
              <a:t>projekto lėšomis</a:t>
            </a:r>
            <a:r>
              <a:rPr lang="lt-LT" sz="1800" i="1" dirty="0">
                <a:solidFill>
                  <a:srgbClr val="000000"/>
                </a:solidFill>
                <a:effectLst/>
                <a:latin typeface="Calibri" panose="020F0502020204030204" pitchFamily="34" charset="0"/>
                <a:ea typeface="Times New Roman" panose="02020603050405020304" pitchFamily="18" charset="0"/>
              </a:rPr>
              <a:t> </a:t>
            </a:r>
            <a:r>
              <a:rPr lang="lt-LT" sz="1800" i="1" dirty="0">
                <a:solidFill>
                  <a:srgbClr val="000000"/>
                </a:solidFill>
                <a:effectLst/>
                <a:latin typeface="Times New Roman" panose="02020603050405020304" pitchFamily="18" charset="0"/>
                <a:ea typeface="Times New Roman" panose="02020603050405020304" pitchFamily="18" charset="0"/>
              </a:rPr>
              <a:t>suremontuotas (-</a:t>
            </a:r>
            <a:r>
              <a:rPr lang="lt-LT" sz="1800" i="1" dirty="0" err="1">
                <a:solidFill>
                  <a:srgbClr val="000000"/>
                </a:solidFill>
                <a:effectLst/>
                <a:latin typeface="Times New Roman" panose="02020603050405020304" pitchFamily="18" charset="0"/>
                <a:ea typeface="Times New Roman" panose="02020603050405020304" pitchFamily="18" charset="0"/>
              </a:rPr>
              <a:t>os</a:t>
            </a:r>
            <a:r>
              <a:rPr lang="lt-LT" sz="1800" i="1" dirty="0">
                <a:solidFill>
                  <a:srgbClr val="000000"/>
                </a:solidFill>
                <a:effectLst/>
                <a:latin typeface="Times New Roman" panose="02020603050405020304" pitchFamily="18" charset="0"/>
                <a:ea typeface="Times New Roman" panose="02020603050405020304" pitchFamily="18" charset="0"/>
              </a:rPr>
              <a:t>) nekilnojamasis turtas (patalpos) būtų naudojamas (-</a:t>
            </a:r>
            <a:r>
              <a:rPr lang="lt-LT" sz="1800" i="1" dirty="0" err="1">
                <a:solidFill>
                  <a:srgbClr val="000000"/>
                </a:solidFill>
                <a:effectLst/>
                <a:latin typeface="Times New Roman" panose="02020603050405020304" pitchFamily="18" charset="0"/>
                <a:ea typeface="Times New Roman" panose="02020603050405020304" pitchFamily="18" charset="0"/>
              </a:rPr>
              <a:t>os</a:t>
            </a:r>
            <a:r>
              <a:rPr lang="lt-LT" sz="1800" i="1" dirty="0">
                <a:solidFill>
                  <a:srgbClr val="000000"/>
                </a:solidFill>
                <a:effectLst/>
                <a:latin typeface="Times New Roman" panose="02020603050405020304" pitchFamily="18" charset="0"/>
                <a:ea typeface="Times New Roman" panose="02020603050405020304" pitchFamily="18" charset="0"/>
              </a:rPr>
              <a:t>) vykdant projekto tikslą atitinkančias veiklas ne trumpiau kaip 5 metus nuo projekto veiklų įgyvendinimo pabaigos“</a:t>
            </a:r>
            <a:r>
              <a:rPr lang="lt-LT" sz="1800" dirty="0">
                <a:effectLst/>
                <a:latin typeface="Times New Roman" panose="02020603050405020304" pitchFamily="18" charset="0"/>
                <a:ea typeface="Times New Roman" panose="02020603050405020304" pitchFamily="18" charset="0"/>
              </a:rPr>
              <a:t>).</a:t>
            </a:r>
          </a:p>
          <a:p>
            <a:r>
              <a:rPr lang="lt-LT" sz="1800" dirty="0">
                <a:latin typeface="Times New Roman" panose="02020603050405020304" pitchFamily="18" charset="0"/>
                <a:ea typeface="Times New Roman" panose="02020603050405020304" pitchFamily="18" charset="0"/>
              </a:rPr>
              <a:t>Atitinkamai pagal finansavimo šaltinius nurodomos projekto tęstinumo išlaidos.</a:t>
            </a:r>
          </a:p>
          <a:p>
            <a:r>
              <a:rPr lang="lt-LT" sz="1800" dirty="0">
                <a:effectLst/>
                <a:latin typeface="Times New Roman" panose="02020603050405020304" pitchFamily="18" charset="0"/>
                <a:ea typeface="Times New Roman" panose="02020603050405020304" pitchFamily="18" charset="0"/>
              </a:rPr>
              <a:t>Vidutinė metinė lėšų suma, kurios reikia projekto rezultatams palaikyti apskaičiuojama automatiškai.</a:t>
            </a:r>
          </a:p>
          <a:p>
            <a:endParaRPr lang="lt-LT" sz="1800" dirty="0">
              <a:latin typeface="Times New Roman" panose="02020603050405020304" pitchFamily="18" charset="0"/>
              <a:ea typeface="Times New Roman" panose="02020603050405020304" pitchFamily="18" charset="0"/>
            </a:endParaRPr>
          </a:p>
          <a:p>
            <a:endParaRPr lang="lt-LT" sz="1900" dirty="0">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2746927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E5C3074-E4CA-13FE-F02B-0833EE1D0D4B}"/>
              </a:ext>
            </a:extLst>
          </p:cNvPr>
          <p:cNvSpPr>
            <a:spLocks noGrp="1"/>
          </p:cNvSpPr>
          <p:nvPr>
            <p:ph type="title"/>
          </p:nvPr>
        </p:nvSpPr>
        <p:spPr>
          <a:xfrm>
            <a:off x="838200" y="365125"/>
            <a:ext cx="10515600" cy="380599"/>
          </a:xfrm>
        </p:spPr>
        <p:txBody>
          <a:bodyPr>
            <a:noAutofit/>
          </a:bodyPr>
          <a:lstStyle/>
          <a:p>
            <a:pPr algn="ctr"/>
            <a:r>
              <a:rPr lang="lt-LT" sz="2400" b="1" dirty="0">
                <a:latin typeface="Times New Roman" panose="02020603050405020304" pitchFamily="18" charset="0"/>
                <a:cs typeface="Times New Roman" panose="02020603050405020304" pitchFamily="18" charset="0"/>
              </a:rPr>
              <a:t>BENDRIEJI DUOMENYS</a:t>
            </a:r>
          </a:p>
        </p:txBody>
      </p:sp>
      <p:pic>
        <p:nvPicPr>
          <p:cNvPr id="4" name="Turinio vietos rezervavimo ženklas 3">
            <a:extLst>
              <a:ext uri="{FF2B5EF4-FFF2-40B4-BE49-F238E27FC236}">
                <a16:creationId xmlns:a16="http://schemas.microsoft.com/office/drawing/2014/main" id="{7D82C57F-DE1C-4051-659D-5AB356AC1F1E}"/>
              </a:ext>
            </a:extLst>
          </p:cNvPr>
          <p:cNvPicPr>
            <a:picLocks noGrp="1" noChangeAspect="1"/>
          </p:cNvPicPr>
          <p:nvPr>
            <p:ph idx="1"/>
          </p:nvPr>
        </p:nvPicPr>
        <p:blipFill rotWithShape="1">
          <a:blip r:embed="rId2"/>
          <a:srcRect t="10993" r="-1268"/>
          <a:stretch/>
        </p:blipFill>
        <p:spPr>
          <a:xfrm>
            <a:off x="838200" y="885825"/>
            <a:ext cx="10648950" cy="4760373"/>
          </a:xfrm>
          <a:prstGeom prst="rect">
            <a:avLst/>
          </a:prstGeom>
        </p:spPr>
      </p:pic>
      <p:pic>
        <p:nvPicPr>
          <p:cNvPr id="5" name="Grafinis elementas 4">
            <a:extLst>
              <a:ext uri="{FF2B5EF4-FFF2-40B4-BE49-F238E27FC236}">
                <a16:creationId xmlns:a16="http://schemas.microsoft.com/office/drawing/2014/main" id="{EE752F8D-D9F7-4608-61CF-AD1F4DA697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5715600"/>
            <a:ext cx="3258312" cy="716900"/>
          </a:xfrm>
          <a:prstGeom prst="rect">
            <a:avLst/>
          </a:prstGeom>
        </p:spPr>
      </p:pic>
      <mc:AlternateContent xmlns:mc="http://schemas.openxmlformats.org/markup-compatibility/2006" xmlns:p14="http://schemas.microsoft.com/office/powerpoint/2010/main">
        <mc:Choice Requires="p14">
          <p:contentPart p14:bwMode="auto" r:id="rId5">
            <p14:nvContentPartPr>
              <p14:cNvPr id="6" name="Rankraštį 5">
                <a:extLst>
                  <a:ext uri="{FF2B5EF4-FFF2-40B4-BE49-F238E27FC236}">
                    <a16:creationId xmlns:a16="http://schemas.microsoft.com/office/drawing/2014/main" id="{80EEAEF6-3D34-60DD-DCEC-49D6E57CBA02}"/>
                  </a:ext>
                </a:extLst>
              </p14:cNvPr>
              <p14:cNvContentPartPr/>
              <p14:nvPr/>
            </p14:nvContentPartPr>
            <p14:xfrm>
              <a:off x="2991743" y="2864922"/>
              <a:ext cx="363240" cy="39600"/>
            </p14:xfrm>
          </p:contentPart>
        </mc:Choice>
        <mc:Fallback xmlns="">
          <p:pic>
            <p:nvPicPr>
              <p:cNvPr id="6" name="Rankraštį 5">
                <a:extLst>
                  <a:ext uri="{FF2B5EF4-FFF2-40B4-BE49-F238E27FC236}">
                    <a16:creationId xmlns:a16="http://schemas.microsoft.com/office/drawing/2014/main" id="{80EEAEF6-3D34-60DD-DCEC-49D6E57CBA02}"/>
                  </a:ext>
                </a:extLst>
              </p:cNvPr>
              <p:cNvPicPr/>
              <p:nvPr/>
            </p:nvPicPr>
            <p:blipFill>
              <a:blip r:embed="rId6"/>
              <a:stretch>
                <a:fillRect/>
              </a:stretch>
            </p:blipFill>
            <p:spPr>
              <a:xfrm>
                <a:off x="2985623" y="2858802"/>
                <a:ext cx="3754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Rankraštį 6">
                <a:extLst>
                  <a:ext uri="{FF2B5EF4-FFF2-40B4-BE49-F238E27FC236}">
                    <a16:creationId xmlns:a16="http://schemas.microsoft.com/office/drawing/2014/main" id="{1E1B4D03-C2DB-2B63-7691-1B42DF4C29A4}"/>
                  </a:ext>
                </a:extLst>
              </p14:cNvPr>
              <p14:cNvContentPartPr/>
              <p14:nvPr/>
            </p14:nvContentPartPr>
            <p14:xfrm>
              <a:off x="3025583" y="3052482"/>
              <a:ext cx="2097360" cy="55800"/>
            </p14:xfrm>
          </p:contentPart>
        </mc:Choice>
        <mc:Fallback xmlns="">
          <p:pic>
            <p:nvPicPr>
              <p:cNvPr id="7" name="Rankraštį 6">
                <a:extLst>
                  <a:ext uri="{FF2B5EF4-FFF2-40B4-BE49-F238E27FC236}">
                    <a16:creationId xmlns:a16="http://schemas.microsoft.com/office/drawing/2014/main" id="{1E1B4D03-C2DB-2B63-7691-1B42DF4C29A4}"/>
                  </a:ext>
                </a:extLst>
              </p:cNvPr>
              <p:cNvPicPr/>
              <p:nvPr/>
            </p:nvPicPr>
            <p:blipFill>
              <a:blip r:embed="rId8"/>
              <a:stretch>
                <a:fillRect/>
              </a:stretch>
            </p:blipFill>
            <p:spPr>
              <a:xfrm>
                <a:off x="3019463" y="3046362"/>
                <a:ext cx="21096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Rankraštį 7">
                <a:extLst>
                  <a:ext uri="{FF2B5EF4-FFF2-40B4-BE49-F238E27FC236}">
                    <a16:creationId xmlns:a16="http://schemas.microsoft.com/office/drawing/2014/main" id="{23953D1D-AE9F-B0AE-60AA-EF4D8C259DB8}"/>
                  </a:ext>
                </a:extLst>
              </p14:cNvPr>
              <p14:cNvContentPartPr/>
              <p14:nvPr/>
            </p14:nvContentPartPr>
            <p14:xfrm>
              <a:off x="3049703" y="3399522"/>
              <a:ext cx="2128680" cy="90360"/>
            </p14:xfrm>
          </p:contentPart>
        </mc:Choice>
        <mc:Fallback xmlns="">
          <p:pic>
            <p:nvPicPr>
              <p:cNvPr id="8" name="Rankraštį 7">
                <a:extLst>
                  <a:ext uri="{FF2B5EF4-FFF2-40B4-BE49-F238E27FC236}">
                    <a16:creationId xmlns:a16="http://schemas.microsoft.com/office/drawing/2014/main" id="{23953D1D-AE9F-B0AE-60AA-EF4D8C259DB8}"/>
                  </a:ext>
                </a:extLst>
              </p:cNvPr>
              <p:cNvPicPr/>
              <p:nvPr/>
            </p:nvPicPr>
            <p:blipFill>
              <a:blip r:embed="rId10"/>
              <a:stretch>
                <a:fillRect/>
              </a:stretch>
            </p:blipFill>
            <p:spPr>
              <a:xfrm>
                <a:off x="3043583" y="3393402"/>
                <a:ext cx="21409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Rankraštį 8">
                <a:extLst>
                  <a:ext uri="{FF2B5EF4-FFF2-40B4-BE49-F238E27FC236}">
                    <a16:creationId xmlns:a16="http://schemas.microsoft.com/office/drawing/2014/main" id="{A25DFB03-2C27-5D02-64A7-9DAF5C461622}"/>
                  </a:ext>
                </a:extLst>
              </p14:cNvPr>
              <p14:cNvContentPartPr/>
              <p14:nvPr/>
            </p14:nvContentPartPr>
            <p14:xfrm>
              <a:off x="3084263" y="4126722"/>
              <a:ext cx="1818000" cy="91080"/>
            </p14:xfrm>
          </p:contentPart>
        </mc:Choice>
        <mc:Fallback xmlns="">
          <p:pic>
            <p:nvPicPr>
              <p:cNvPr id="9" name="Rankraštį 8">
                <a:extLst>
                  <a:ext uri="{FF2B5EF4-FFF2-40B4-BE49-F238E27FC236}">
                    <a16:creationId xmlns:a16="http://schemas.microsoft.com/office/drawing/2014/main" id="{A25DFB03-2C27-5D02-64A7-9DAF5C461622}"/>
                  </a:ext>
                </a:extLst>
              </p:cNvPr>
              <p:cNvPicPr/>
              <p:nvPr/>
            </p:nvPicPr>
            <p:blipFill>
              <a:blip r:embed="rId12"/>
              <a:stretch>
                <a:fillRect/>
              </a:stretch>
            </p:blipFill>
            <p:spPr>
              <a:xfrm>
                <a:off x="3078143" y="4120602"/>
                <a:ext cx="18302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Rankraštį 9">
                <a:extLst>
                  <a:ext uri="{FF2B5EF4-FFF2-40B4-BE49-F238E27FC236}">
                    <a16:creationId xmlns:a16="http://schemas.microsoft.com/office/drawing/2014/main" id="{AD2236D5-D978-B74A-EA8E-3CAFFBC20526}"/>
                  </a:ext>
                </a:extLst>
              </p14:cNvPr>
              <p14:cNvContentPartPr/>
              <p14:nvPr/>
            </p14:nvContentPartPr>
            <p14:xfrm>
              <a:off x="3089303" y="4419762"/>
              <a:ext cx="1401120" cy="38880"/>
            </p14:xfrm>
          </p:contentPart>
        </mc:Choice>
        <mc:Fallback xmlns="">
          <p:pic>
            <p:nvPicPr>
              <p:cNvPr id="10" name="Rankraštį 9">
                <a:extLst>
                  <a:ext uri="{FF2B5EF4-FFF2-40B4-BE49-F238E27FC236}">
                    <a16:creationId xmlns:a16="http://schemas.microsoft.com/office/drawing/2014/main" id="{AD2236D5-D978-B74A-EA8E-3CAFFBC20526}"/>
                  </a:ext>
                </a:extLst>
              </p:cNvPr>
              <p:cNvPicPr/>
              <p:nvPr/>
            </p:nvPicPr>
            <p:blipFill>
              <a:blip r:embed="rId14"/>
              <a:stretch>
                <a:fillRect/>
              </a:stretch>
            </p:blipFill>
            <p:spPr>
              <a:xfrm>
                <a:off x="3083183" y="4413642"/>
                <a:ext cx="14133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Rankraštį 10">
                <a:extLst>
                  <a:ext uri="{FF2B5EF4-FFF2-40B4-BE49-F238E27FC236}">
                    <a16:creationId xmlns:a16="http://schemas.microsoft.com/office/drawing/2014/main" id="{4DBF75E6-F7BA-9848-F3BE-C84BBB7FF3C8}"/>
                  </a:ext>
                </a:extLst>
              </p14:cNvPr>
              <p14:cNvContentPartPr/>
              <p14:nvPr/>
            </p14:nvContentPartPr>
            <p14:xfrm>
              <a:off x="3076703" y="4829082"/>
              <a:ext cx="472320" cy="46440"/>
            </p14:xfrm>
          </p:contentPart>
        </mc:Choice>
        <mc:Fallback xmlns="">
          <p:pic>
            <p:nvPicPr>
              <p:cNvPr id="11" name="Rankraštį 10">
                <a:extLst>
                  <a:ext uri="{FF2B5EF4-FFF2-40B4-BE49-F238E27FC236}">
                    <a16:creationId xmlns:a16="http://schemas.microsoft.com/office/drawing/2014/main" id="{4DBF75E6-F7BA-9848-F3BE-C84BBB7FF3C8}"/>
                  </a:ext>
                </a:extLst>
              </p:cNvPr>
              <p:cNvPicPr/>
              <p:nvPr/>
            </p:nvPicPr>
            <p:blipFill>
              <a:blip r:embed="rId16"/>
              <a:stretch>
                <a:fillRect/>
              </a:stretch>
            </p:blipFill>
            <p:spPr>
              <a:xfrm>
                <a:off x="3070583" y="4822962"/>
                <a:ext cx="4845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Rankraštį 11">
                <a:extLst>
                  <a:ext uri="{FF2B5EF4-FFF2-40B4-BE49-F238E27FC236}">
                    <a16:creationId xmlns:a16="http://schemas.microsoft.com/office/drawing/2014/main" id="{60711DF7-542B-2B50-CCBB-7B9C41D8CBB9}"/>
                  </a:ext>
                </a:extLst>
              </p14:cNvPr>
              <p14:cNvContentPartPr/>
              <p14:nvPr/>
            </p14:nvContentPartPr>
            <p14:xfrm>
              <a:off x="3057263" y="5068122"/>
              <a:ext cx="464400" cy="65880"/>
            </p14:xfrm>
          </p:contentPart>
        </mc:Choice>
        <mc:Fallback xmlns="">
          <p:pic>
            <p:nvPicPr>
              <p:cNvPr id="12" name="Rankraštį 11">
                <a:extLst>
                  <a:ext uri="{FF2B5EF4-FFF2-40B4-BE49-F238E27FC236}">
                    <a16:creationId xmlns:a16="http://schemas.microsoft.com/office/drawing/2014/main" id="{60711DF7-542B-2B50-CCBB-7B9C41D8CBB9}"/>
                  </a:ext>
                </a:extLst>
              </p:cNvPr>
              <p:cNvPicPr/>
              <p:nvPr/>
            </p:nvPicPr>
            <p:blipFill>
              <a:blip r:embed="rId18"/>
              <a:stretch>
                <a:fillRect/>
              </a:stretch>
            </p:blipFill>
            <p:spPr>
              <a:xfrm>
                <a:off x="3051143" y="5062002"/>
                <a:ext cx="476640" cy="78120"/>
              </a:xfrm>
              <a:prstGeom prst="rect">
                <a:avLst/>
              </a:prstGeom>
            </p:spPr>
          </p:pic>
        </mc:Fallback>
      </mc:AlternateContent>
    </p:spTree>
    <p:extLst>
      <p:ext uri="{BB962C8B-B14F-4D97-AF65-F5344CB8AC3E}">
        <p14:creationId xmlns:p14="http://schemas.microsoft.com/office/powerpoint/2010/main" val="13211281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292963"/>
            <a:ext cx="10515600" cy="417252"/>
          </a:xfrm>
        </p:spPr>
        <p:txBody>
          <a:bodyPr>
            <a:normAutofit fontScale="90000"/>
          </a:bodyPr>
          <a:lstStyle/>
          <a:p>
            <a:pPr algn="ctr"/>
            <a:br>
              <a:rPr lang="lt-LT" sz="2700" b="1" dirty="0">
                <a:latin typeface="Times New Roman" panose="02020603050405020304" pitchFamily="18" charset="0"/>
                <a:cs typeface="Times New Roman" panose="02020603050405020304" pitchFamily="18" charset="0"/>
              </a:rPr>
            </a:br>
            <a:br>
              <a:rPr lang="lt-LT" sz="2700" b="1" dirty="0">
                <a:latin typeface="Times New Roman" panose="02020603050405020304" pitchFamily="18" charset="0"/>
                <a:cs typeface="Times New Roman" panose="02020603050405020304" pitchFamily="18" charset="0"/>
              </a:rPr>
            </a:br>
            <a:r>
              <a:rPr lang="lt-LT" sz="2700" b="1" dirty="0">
                <a:latin typeface="Times New Roman" panose="02020603050405020304" pitchFamily="18" charset="0"/>
                <a:cs typeface="Times New Roman" panose="02020603050405020304" pitchFamily="18" charset="0"/>
              </a:rPr>
              <a:t>PAREIŠKĖJO DEKLARACIJA</a:t>
            </a:r>
            <a:br>
              <a:rPr lang="lt-LT" sz="2400" b="1" dirty="0">
                <a:latin typeface="Times New Roman" panose="02020603050405020304" pitchFamily="18" charset="0"/>
                <a:cs typeface="Times New Roman" panose="02020603050405020304" pitchFamily="18" charset="0"/>
              </a:rPr>
            </a:br>
            <a:br>
              <a:rPr lang="lt-LT" sz="2400" b="1" dirty="0">
                <a:latin typeface="Times New Roman" panose="02020603050405020304" pitchFamily="18" charset="0"/>
                <a:cs typeface="Times New Roman" panose="02020603050405020304" pitchFamily="18" charset="0"/>
              </a:rPr>
            </a:br>
            <a:endParaRPr lang="lt-LT" sz="2400" dirty="0">
              <a:solidFill>
                <a:schemeClr val="tx2"/>
              </a:solidFill>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
        <p:nvSpPr>
          <p:cNvPr id="7" name="Turinio vietos rezervavimo ženklas 6">
            <a:extLst>
              <a:ext uri="{FF2B5EF4-FFF2-40B4-BE49-F238E27FC236}">
                <a16:creationId xmlns:a16="http://schemas.microsoft.com/office/drawing/2014/main" id="{1198FA1A-D134-29B4-F51A-80A2B93F435E}"/>
              </a:ext>
            </a:extLst>
          </p:cNvPr>
          <p:cNvSpPr>
            <a:spLocks noGrp="1"/>
          </p:cNvSpPr>
          <p:nvPr>
            <p:ph idx="1"/>
          </p:nvPr>
        </p:nvSpPr>
        <p:spPr>
          <a:xfrm>
            <a:off x="838200" y="710214"/>
            <a:ext cx="10515600" cy="4909351"/>
          </a:xfrm>
        </p:spPr>
        <p:txBody>
          <a:bodyPr>
            <a:normAutofit fontScale="70000" lnSpcReduction="20000"/>
          </a:bodyPr>
          <a:lstStyle/>
          <a:p>
            <a:endParaRPr lang="lt-LT" dirty="0"/>
          </a:p>
          <a:p>
            <a:endParaRPr lang="lt-LT" dirty="0"/>
          </a:p>
          <a:p>
            <a:endParaRPr lang="lt-LT" dirty="0"/>
          </a:p>
          <a:p>
            <a:endParaRPr lang="lt-LT" dirty="0"/>
          </a:p>
          <a:p>
            <a:endParaRPr lang="lt-LT" dirty="0"/>
          </a:p>
          <a:p>
            <a:endParaRPr lang="lt-LT" dirty="0"/>
          </a:p>
          <a:p>
            <a:endParaRPr lang="lt-LT" dirty="0"/>
          </a:p>
          <a:p>
            <a:endParaRPr lang="lt-LT" dirty="0"/>
          </a:p>
          <a:p>
            <a:endParaRPr lang="lt-LT" dirty="0"/>
          </a:p>
          <a:p>
            <a:endParaRPr lang="lt-LT" sz="2000" dirty="0">
              <a:solidFill>
                <a:schemeClr val="tx2"/>
              </a:solidFill>
              <a:latin typeface="Times New Roman" panose="02020603050405020304" pitchFamily="18" charset="0"/>
              <a:cs typeface="Times New Roman" panose="02020603050405020304" pitchFamily="18" charset="0"/>
            </a:endParaRPr>
          </a:p>
          <a:p>
            <a:endParaRPr lang="lt-LT" sz="2000" dirty="0">
              <a:solidFill>
                <a:schemeClr val="tx2"/>
              </a:solidFill>
              <a:latin typeface="Times New Roman" panose="02020603050405020304" pitchFamily="18" charset="0"/>
              <a:cs typeface="Times New Roman" panose="02020603050405020304" pitchFamily="18" charset="0"/>
            </a:endParaRPr>
          </a:p>
          <a:p>
            <a:endParaRPr lang="lt-LT" sz="2000" dirty="0">
              <a:solidFill>
                <a:schemeClr val="tx2"/>
              </a:solidFill>
              <a:latin typeface="Times New Roman" panose="02020603050405020304" pitchFamily="18" charset="0"/>
              <a:cs typeface="Times New Roman" panose="02020603050405020304" pitchFamily="18" charset="0"/>
            </a:endParaRPr>
          </a:p>
          <a:p>
            <a:endParaRPr lang="lt-LT" sz="2000" dirty="0">
              <a:solidFill>
                <a:schemeClr val="tx2"/>
              </a:solidFill>
              <a:latin typeface="Times New Roman" panose="02020603050405020304" pitchFamily="18" charset="0"/>
              <a:cs typeface="Times New Roman" panose="02020603050405020304" pitchFamily="18" charset="0"/>
            </a:endParaRPr>
          </a:p>
          <a:p>
            <a:endParaRPr lang="lt-LT" sz="2000" dirty="0">
              <a:solidFill>
                <a:schemeClr val="tx2"/>
              </a:solidFill>
              <a:latin typeface="Times New Roman" panose="02020603050405020304" pitchFamily="18" charset="0"/>
              <a:cs typeface="Times New Roman" panose="02020603050405020304" pitchFamily="18" charset="0"/>
            </a:endParaRPr>
          </a:p>
          <a:p>
            <a:r>
              <a:rPr lang="lt-LT" sz="2600" dirty="0">
                <a:solidFill>
                  <a:schemeClr val="tx2"/>
                </a:solidFill>
                <a:latin typeface="Times New Roman" panose="02020603050405020304" pitchFamily="18" charset="0"/>
                <a:cs typeface="Times New Roman" panose="02020603050405020304" pitchFamily="18" charset="0"/>
              </a:rPr>
              <a:t>Šioje dalyje pareiškėjas perskaito Deklaraciją ir uždeda „varnelę“.</a:t>
            </a:r>
            <a:endParaRPr lang="lt-LT" sz="2600" dirty="0"/>
          </a:p>
        </p:txBody>
      </p:sp>
      <p:pic>
        <p:nvPicPr>
          <p:cNvPr id="8" name="Paveikslėlis 7">
            <a:extLst>
              <a:ext uri="{FF2B5EF4-FFF2-40B4-BE49-F238E27FC236}">
                <a16:creationId xmlns:a16="http://schemas.microsoft.com/office/drawing/2014/main" id="{A5C36BED-EE84-215E-A4D0-E05399637CA7}"/>
              </a:ext>
            </a:extLst>
          </p:cNvPr>
          <p:cNvPicPr>
            <a:picLocks noChangeAspect="1"/>
          </p:cNvPicPr>
          <p:nvPr/>
        </p:nvPicPr>
        <p:blipFill>
          <a:blip r:embed="rId4"/>
          <a:stretch>
            <a:fillRect/>
          </a:stretch>
        </p:blipFill>
        <p:spPr>
          <a:xfrm>
            <a:off x="838200" y="710214"/>
            <a:ext cx="10515599" cy="4270159"/>
          </a:xfrm>
          <a:prstGeom prst="rect">
            <a:avLst/>
          </a:prstGeom>
        </p:spPr>
      </p:pic>
    </p:spTree>
    <p:extLst>
      <p:ext uri="{BB962C8B-B14F-4D97-AF65-F5344CB8AC3E}">
        <p14:creationId xmlns:p14="http://schemas.microsoft.com/office/powerpoint/2010/main" val="39973358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D3BDA96-1F87-4698-B472-41CBAEF9948F}"/>
              </a:ext>
            </a:extLst>
          </p:cNvPr>
          <p:cNvSpPr>
            <a:spLocks noGrp="1"/>
          </p:cNvSpPr>
          <p:nvPr>
            <p:ph type="ctrTitle"/>
          </p:nvPr>
        </p:nvSpPr>
        <p:spPr>
          <a:xfrm>
            <a:off x="838200" y="1122363"/>
            <a:ext cx="7848600" cy="477837"/>
          </a:xfrm>
        </p:spPr>
        <p:txBody>
          <a:bodyPr>
            <a:normAutofit/>
          </a:bodyPr>
          <a:lstStyle/>
          <a:p>
            <a:pPr algn="ctr"/>
            <a:r>
              <a:rPr lang="lt-LT" sz="2800" b="1" dirty="0">
                <a:latin typeface="Times New Roman" panose="02020603050405020304" pitchFamily="18" charset="0"/>
                <a:cs typeface="Times New Roman" panose="02020603050405020304" pitchFamily="18" charset="0"/>
              </a:rPr>
              <a:t>NAUDINGOS NUORODOS</a:t>
            </a:r>
          </a:p>
        </p:txBody>
      </p:sp>
      <p:sp>
        <p:nvSpPr>
          <p:cNvPr id="3" name="Antrinis pavadinimas 2">
            <a:extLst>
              <a:ext uri="{FF2B5EF4-FFF2-40B4-BE49-F238E27FC236}">
                <a16:creationId xmlns:a16="http://schemas.microsoft.com/office/drawing/2014/main" id="{7DC29D73-9D8F-41B3-A003-463B0FE73A96}"/>
              </a:ext>
            </a:extLst>
          </p:cNvPr>
          <p:cNvSpPr>
            <a:spLocks noGrp="1"/>
          </p:cNvSpPr>
          <p:nvPr>
            <p:ph type="subTitle" idx="1"/>
          </p:nvPr>
        </p:nvSpPr>
        <p:spPr>
          <a:xfrm>
            <a:off x="838200" y="2030819"/>
            <a:ext cx="7848600" cy="1955395"/>
          </a:xfrm>
        </p:spPr>
        <p:txBody>
          <a:bodyPr/>
          <a:lstStyle/>
          <a:p>
            <a:r>
              <a:rPr lang="lt-LT" sz="2400" dirty="0">
                <a:latin typeface="Times New Roman" panose="02020603050405020304" pitchFamily="18" charset="0"/>
                <a:ea typeface="Calibri" panose="020F0502020204030204" pitchFamily="34" charset="0"/>
                <a:cs typeface="Times New Roman" panose="02020603050405020304" pitchFamily="18" charset="0"/>
              </a:rPr>
              <a:t>Nuoroda į CPVA pristatymą dėl PĮP pildymo: </a:t>
            </a:r>
            <a:r>
              <a:rPr lang="lt-LT" sz="2400" dirty="0">
                <a:latin typeface="Times New Roman" panose="02020603050405020304" pitchFamily="18" charset="0"/>
                <a:ea typeface="Calibri" panose="020F0502020204030204" pitchFamily="34" charset="0"/>
                <a:cs typeface="Times New Roman" panose="02020603050405020304" pitchFamily="18" charset="0"/>
                <a:hlinkClick r:id="rId2"/>
              </a:rPr>
              <a:t>https://2021.esinvesticijos.lt/tinklalaides/projekto-igyvendinimo-plano-pip-pildymo-pagrindiniai-aspektai</a:t>
            </a:r>
            <a:endParaRPr lang="lt-LT" sz="2400" dirty="0">
              <a:latin typeface="Times New Roman" panose="02020603050405020304" pitchFamily="18" charset="0"/>
              <a:ea typeface="Calibri" panose="020F0502020204030204" pitchFamily="34" charset="0"/>
              <a:cs typeface="Times New Roman" panose="02020603050405020304" pitchFamily="18" charset="0"/>
            </a:endParaRPr>
          </a:p>
          <a:p>
            <a:endParaRPr lang="lt-LT" dirty="0"/>
          </a:p>
        </p:txBody>
      </p:sp>
      <p:pic>
        <p:nvPicPr>
          <p:cNvPr id="4" name="Grafinis elementas 3">
            <a:extLst>
              <a:ext uri="{FF2B5EF4-FFF2-40B4-BE49-F238E27FC236}">
                <a16:creationId xmlns:a16="http://schemas.microsoft.com/office/drawing/2014/main" id="{72902814-26DF-48E5-9E22-656BD6CF12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5781463"/>
            <a:ext cx="3333750" cy="733498"/>
          </a:xfrm>
          <a:prstGeom prst="rect">
            <a:avLst/>
          </a:prstGeom>
        </p:spPr>
      </p:pic>
    </p:spTree>
    <p:extLst>
      <p:ext uri="{BB962C8B-B14F-4D97-AF65-F5344CB8AC3E}">
        <p14:creationId xmlns:p14="http://schemas.microsoft.com/office/powerpoint/2010/main" val="26300732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868B1-CC29-A884-C087-2F6C3703F67C}"/>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6B721F5D-EAC7-C42E-0EB2-5258426BA3F7}"/>
              </a:ext>
            </a:extLst>
          </p:cNvPr>
          <p:cNvSpPr>
            <a:spLocks noGrp="1"/>
          </p:cNvSpPr>
          <p:nvPr>
            <p:ph type="title"/>
          </p:nvPr>
        </p:nvSpPr>
        <p:spPr>
          <a:xfrm>
            <a:off x="838200" y="365125"/>
            <a:ext cx="10515600" cy="4149773"/>
          </a:xfrm>
        </p:spPr>
        <p:txBody>
          <a:bodyPr/>
          <a:lstStyle/>
          <a:p>
            <a:pPr algn="ctr"/>
            <a:r>
              <a:rPr lang="lt-LT" sz="4800" b="1" dirty="0">
                <a:latin typeface="Times New Roman" panose="02020603050405020304" pitchFamily="18" charset="0"/>
                <a:cs typeface="Times New Roman" panose="02020603050405020304" pitchFamily="18" charset="0"/>
              </a:rPr>
              <a:t>Dėkojame už dėmesį</a:t>
            </a:r>
            <a:r>
              <a:rPr lang="en-US" sz="4800" b="1" dirty="0">
                <a:latin typeface="Times New Roman" panose="02020603050405020304" pitchFamily="18" charset="0"/>
                <a:cs typeface="Times New Roman" panose="02020603050405020304" pitchFamily="18" charset="0"/>
              </a:rPr>
              <a:t>!</a:t>
            </a:r>
            <a:br>
              <a:rPr lang="lt-LT" sz="4800" b="1" dirty="0">
                <a:latin typeface="Times New Roman" panose="02020603050405020304" pitchFamily="18" charset="0"/>
                <a:cs typeface="Times New Roman" panose="02020603050405020304" pitchFamily="18" charset="0"/>
              </a:rPr>
            </a:br>
            <a:br>
              <a:rPr lang="en-US" sz="4800" b="1" dirty="0">
                <a:latin typeface="Times New Roman" panose="02020603050405020304" pitchFamily="18" charset="0"/>
                <a:cs typeface="Times New Roman" panose="02020603050405020304" pitchFamily="18" charset="0"/>
              </a:rPr>
            </a:br>
            <a:r>
              <a:rPr lang="lt-LT" b="1" dirty="0">
                <a:latin typeface="Times New Roman" panose="02020603050405020304" pitchFamily="18" charset="0"/>
                <a:cs typeface="Times New Roman" panose="02020603050405020304" pitchFamily="18" charset="0"/>
              </a:rPr>
              <a:t>Sėkmės rengiant PĮP</a:t>
            </a:r>
            <a:r>
              <a:rPr lang="en-US" b="1" dirty="0">
                <a:latin typeface="Times New Roman" panose="02020603050405020304" pitchFamily="18" charset="0"/>
                <a:cs typeface="Times New Roman" panose="02020603050405020304" pitchFamily="18" charset="0"/>
              </a:rPr>
              <a:t>!</a:t>
            </a:r>
            <a:endParaRPr lang="lt-LT" b="1"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4374EC11-2D9D-F268-AB9B-6F17EC958601}"/>
              </a:ext>
            </a:extLst>
          </p:cNvPr>
          <p:cNvSpPr>
            <a:spLocks noGrp="1"/>
          </p:cNvSpPr>
          <p:nvPr>
            <p:ph idx="1"/>
          </p:nvPr>
        </p:nvSpPr>
        <p:spPr>
          <a:xfrm>
            <a:off x="838200" y="4756799"/>
            <a:ext cx="10515600" cy="716900"/>
          </a:xfrm>
        </p:spPr>
        <p:txBody>
          <a:bodyPr/>
          <a:lstStyle/>
          <a:p>
            <a:pPr marL="0" indent="0" algn="ctr">
              <a:buNone/>
            </a:pPr>
            <a:r>
              <a:rPr lang="lt-LT" dirty="0">
                <a:solidFill>
                  <a:schemeClr val="tx1"/>
                </a:solidFill>
                <a:latin typeface="Times New Roman" panose="02020603050405020304" pitchFamily="18" charset="0"/>
                <a:cs typeface="Times New Roman" panose="02020603050405020304" pitchFamily="18" charset="0"/>
              </a:rPr>
              <a:t>Informaciją parengė Jonavos VVG</a:t>
            </a:r>
          </a:p>
        </p:txBody>
      </p:sp>
      <p:pic>
        <p:nvPicPr>
          <p:cNvPr id="5" name="Grafinis elementas 4">
            <a:extLst>
              <a:ext uri="{FF2B5EF4-FFF2-40B4-BE49-F238E27FC236}">
                <a16:creationId xmlns:a16="http://schemas.microsoft.com/office/drawing/2014/main" id="{9480A5A0-338E-84F1-FEA3-4088D5D12A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35657469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o vietos rezervavimo ženklas 9">
            <a:extLst>
              <a:ext uri="{FF2B5EF4-FFF2-40B4-BE49-F238E27FC236}">
                <a16:creationId xmlns:a16="http://schemas.microsoft.com/office/drawing/2014/main" id="{6DA3D158-0FA0-5B0B-1FBF-B669771CD390}"/>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7255" r="9340"/>
          <a:stretch/>
        </p:blipFill>
        <p:spPr>
          <a:xfrm>
            <a:off x="0" y="0"/>
            <a:ext cx="12192000" cy="6858000"/>
          </a:xfrm>
        </p:spPr>
      </p:pic>
    </p:spTree>
    <p:extLst>
      <p:ext uri="{BB962C8B-B14F-4D97-AF65-F5344CB8AC3E}">
        <p14:creationId xmlns:p14="http://schemas.microsoft.com/office/powerpoint/2010/main" val="682492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A9C1E-A228-A7CA-DE57-F016EA1F4D33}"/>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D12A960B-D509-F561-CC9E-B70DB7311FA8}"/>
              </a:ext>
            </a:extLst>
          </p:cNvPr>
          <p:cNvSpPr>
            <a:spLocks noGrp="1"/>
          </p:cNvSpPr>
          <p:nvPr>
            <p:ph type="title"/>
          </p:nvPr>
        </p:nvSpPr>
        <p:spPr>
          <a:xfrm>
            <a:off x="838200" y="365126"/>
            <a:ext cx="10515600" cy="777274"/>
          </a:xfrm>
        </p:spPr>
        <p:txBody>
          <a:bodyPr>
            <a:normAutofit/>
          </a:bodyPr>
          <a:lstStyle/>
          <a:p>
            <a:pPr algn="ctr"/>
            <a:r>
              <a:rPr lang="lt-LT" sz="2400" b="1" dirty="0">
                <a:latin typeface="Times New Roman" panose="02020603050405020304" pitchFamily="18" charset="0"/>
                <a:cs typeface="Times New Roman" panose="02020603050405020304" pitchFamily="18" charset="0"/>
              </a:rPr>
              <a:t>PARTNERIAI (1)</a:t>
            </a:r>
          </a:p>
        </p:txBody>
      </p:sp>
      <p:pic>
        <p:nvPicPr>
          <p:cNvPr id="5" name="Grafinis elementas 4">
            <a:extLst>
              <a:ext uri="{FF2B5EF4-FFF2-40B4-BE49-F238E27FC236}">
                <a16:creationId xmlns:a16="http://schemas.microsoft.com/office/drawing/2014/main" id="{B8F6CFF9-9334-10E5-6819-BDCECC7A35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pic>
        <p:nvPicPr>
          <p:cNvPr id="3" name="Turinio vietos rezervavimo ženklas 2">
            <a:extLst>
              <a:ext uri="{FF2B5EF4-FFF2-40B4-BE49-F238E27FC236}">
                <a16:creationId xmlns:a16="http://schemas.microsoft.com/office/drawing/2014/main" id="{164804AA-AC53-215D-86DD-77C47C6C4091}"/>
              </a:ext>
            </a:extLst>
          </p:cNvPr>
          <p:cNvPicPr>
            <a:picLocks noGrp="1" noChangeAspect="1"/>
          </p:cNvPicPr>
          <p:nvPr>
            <p:ph idx="1"/>
          </p:nvPr>
        </p:nvPicPr>
        <p:blipFill rotWithShape="1">
          <a:blip r:embed="rId4"/>
          <a:srcRect t="9767" b="25381"/>
          <a:stretch/>
        </p:blipFill>
        <p:spPr>
          <a:xfrm>
            <a:off x="905522" y="1400174"/>
            <a:ext cx="10448278" cy="4157664"/>
          </a:xfrm>
          <a:prstGeom prst="rect">
            <a:avLst/>
          </a:prstGeom>
        </p:spPr>
      </p:pic>
    </p:spTree>
    <p:extLst>
      <p:ext uri="{BB962C8B-B14F-4D97-AF65-F5344CB8AC3E}">
        <p14:creationId xmlns:p14="http://schemas.microsoft.com/office/powerpoint/2010/main" val="3665084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2D4C6-619D-0BD5-3BE9-00D781BB0D94}"/>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00CBB78A-8CE3-AD1C-FA3A-1999C17F1A57}"/>
              </a:ext>
            </a:extLst>
          </p:cNvPr>
          <p:cNvSpPr>
            <a:spLocks noGrp="1"/>
          </p:cNvSpPr>
          <p:nvPr>
            <p:ph type="title"/>
          </p:nvPr>
        </p:nvSpPr>
        <p:spPr>
          <a:xfrm>
            <a:off x="838200" y="365126"/>
            <a:ext cx="10515600" cy="1083662"/>
          </a:xfrm>
        </p:spPr>
        <p:txBody>
          <a:bodyPr>
            <a:normAutofit/>
          </a:bodyPr>
          <a:lstStyle/>
          <a:p>
            <a:pPr algn="ctr"/>
            <a:r>
              <a:rPr lang="lt-LT" sz="2400" b="1" dirty="0">
                <a:latin typeface="Times New Roman" panose="02020603050405020304" pitchFamily="18" charset="0"/>
                <a:cs typeface="Times New Roman" panose="02020603050405020304" pitchFamily="18" charset="0"/>
              </a:rPr>
              <a:t>PARTNERIAI (2)</a:t>
            </a:r>
          </a:p>
        </p:txBody>
      </p:sp>
      <p:pic>
        <p:nvPicPr>
          <p:cNvPr id="5" name="Grafinis elementas 4">
            <a:extLst>
              <a:ext uri="{FF2B5EF4-FFF2-40B4-BE49-F238E27FC236}">
                <a16:creationId xmlns:a16="http://schemas.microsoft.com/office/drawing/2014/main" id="{EAEB6995-D69C-CBBB-08BB-44BB639C05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
        <p:nvSpPr>
          <p:cNvPr id="7" name="Turinio vietos rezervavimo ženklas 6">
            <a:extLst>
              <a:ext uri="{FF2B5EF4-FFF2-40B4-BE49-F238E27FC236}">
                <a16:creationId xmlns:a16="http://schemas.microsoft.com/office/drawing/2014/main" id="{74008F1F-3377-0814-98C4-9F6A508AFA98}"/>
              </a:ext>
            </a:extLst>
          </p:cNvPr>
          <p:cNvSpPr>
            <a:spLocks noGrp="1"/>
          </p:cNvSpPr>
          <p:nvPr>
            <p:ph idx="1"/>
          </p:nvPr>
        </p:nvSpPr>
        <p:spPr>
          <a:xfrm>
            <a:off x="838200" y="1448788"/>
            <a:ext cx="10515600" cy="3797915"/>
          </a:xfrm>
        </p:spPr>
        <p:txBody>
          <a:bodyPr/>
          <a:lstStyle/>
          <a:p>
            <a:endParaRPr lang="lt-LT" sz="1800" i="1" dirty="0">
              <a:effectLst/>
              <a:latin typeface="Times New Roman" panose="02020603050405020304" pitchFamily="18" charset="0"/>
              <a:ea typeface="Calibri" panose="020F0502020204030204" pitchFamily="34" charset="0"/>
            </a:endParaRPr>
          </a:p>
          <a:p>
            <a:r>
              <a:rPr lang="lt-LT" sz="2400" dirty="0">
                <a:effectLst/>
                <a:latin typeface="Times New Roman" panose="02020603050405020304" pitchFamily="18" charset="0"/>
                <a:ea typeface="Calibri" panose="020F0502020204030204" pitchFamily="34" charset="0"/>
              </a:rPr>
              <a:t>Šioje dalyje nurodomi partneriai, jei tokie yra. Jų pavadinimai pateikiami pagal Juridinių asmenų registrą;</a:t>
            </a:r>
          </a:p>
          <a:p>
            <a:r>
              <a:rPr lang="lt-LT" sz="2400" dirty="0">
                <a:latin typeface="Times New Roman" panose="02020603050405020304" pitchFamily="18" charset="0"/>
                <a:ea typeface="Calibri" panose="020F0502020204030204" pitchFamily="34" charset="0"/>
              </a:rPr>
              <a:t>Duomenys apie partnerius pildomi paspaudus mygtuką „Pridėti“</a:t>
            </a:r>
            <a:endParaRPr lang="lt-LT" sz="2400" dirty="0">
              <a:effectLst/>
              <a:latin typeface="Times New Roman" panose="02020603050405020304" pitchFamily="18" charset="0"/>
              <a:ea typeface="Calibri" panose="020F0502020204030204" pitchFamily="34" charset="0"/>
            </a:endParaRPr>
          </a:p>
          <a:p>
            <a:r>
              <a:rPr lang="lt-LT" sz="2400" dirty="0">
                <a:latin typeface="Times New Roman" panose="02020603050405020304" pitchFamily="18" charset="0"/>
                <a:ea typeface="Calibri" panose="020F0502020204030204" pitchFamily="34" charset="0"/>
              </a:rPr>
              <a:t>Skiltyje „Pagrindimas“ </a:t>
            </a:r>
            <a:r>
              <a:rPr lang="lt-LT" sz="2400" dirty="0">
                <a:effectLst/>
                <a:latin typeface="Times New Roman" panose="02020603050405020304" pitchFamily="18" charset="0"/>
                <a:ea typeface="Calibri" panose="020F0502020204030204" pitchFamily="34" charset="0"/>
              </a:rPr>
              <a:t>turi būti pagrįstas partnerių pasirinkimas, partnerystės priežastis ir forma, aprašyta, kaip bus dalijamasi atsakomybe įgyvendinant projektą, kokia bus kiekvieno partnerio veikla, kam teks projekto rezultatai ir kas bus atsakingas už tinkamą projekto rezultatų naudojimą ir išsaugojimą.</a:t>
            </a:r>
            <a:endParaRPr lang="lt-LT" sz="2400" dirty="0"/>
          </a:p>
        </p:txBody>
      </p:sp>
    </p:spTree>
    <p:extLst>
      <p:ext uri="{BB962C8B-B14F-4D97-AF65-F5344CB8AC3E}">
        <p14:creationId xmlns:p14="http://schemas.microsoft.com/office/powerpoint/2010/main" val="3587432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365126"/>
            <a:ext cx="10515600" cy="454024"/>
          </a:xfrm>
        </p:spPr>
        <p:txBody>
          <a:bodyPr>
            <a:normAutofit/>
          </a:bodyPr>
          <a:lstStyle/>
          <a:p>
            <a:pPr algn="ctr"/>
            <a:r>
              <a:rPr lang="lt-LT" sz="2400" b="1" dirty="0">
                <a:latin typeface="Times New Roman" panose="02020603050405020304" pitchFamily="18" charset="0"/>
                <a:cs typeface="Times New Roman" panose="02020603050405020304" pitchFamily="18" charset="0"/>
              </a:rPr>
              <a:t>PROJEKTO INICIJAVIMAS (1)</a:t>
            </a: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pic>
        <p:nvPicPr>
          <p:cNvPr id="3" name="Turinio vietos rezervavimo ženklas 3">
            <a:extLst>
              <a:ext uri="{FF2B5EF4-FFF2-40B4-BE49-F238E27FC236}">
                <a16:creationId xmlns:a16="http://schemas.microsoft.com/office/drawing/2014/main" id="{68CBA6E8-C1CA-8107-B425-5C0865D12DEF}"/>
              </a:ext>
            </a:extLst>
          </p:cNvPr>
          <p:cNvPicPr>
            <a:picLocks noGrp="1" noChangeAspect="1"/>
          </p:cNvPicPr>
          <p:nvPr>
            <p:ph idx="1"/>
          </p:nvPr>
        </p:nvPicPr>
        <p:blipFill rotWithShape="1">
          <a:blip r:embed="rId4"/>
          <a:srcRect t="8937" b="13640"/>
          <a:stretch/>
        </p:blipFill>
        <p:spPr>
          <a:xfrm>
            <a:off x="838200" y="1014413"/>
            <a:ext cx="10515600" cy="4429125"/>
          </a:xfrm>
          <a:prstGeom prst="rect">
            <a:avLst/>
          </a:prstGeom>
        </p:spPr>
      </p:pic>
    </p:spTree>
    <p:extLst>
      <p:ext uri="{BB962C8B-B14F-4D97-AF65-F5344CB8AC3E}">
        <p14:creationId xmlns:p14="http://schemas.microsoft.com/office/powerpoint/2010/main" val="3796461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365126"/>
            <a:ext cx="11134060" cy="1083662"/>
          </a:xfrm>
        </p:spPr>
        <p:txBody>
          <a:bodyPr>
            <a:normAutofit/>
          </a:bodyPr>
          <a:lstStyle/>
          <a:p>
            <a:pPr algn="ctr"/>
            <a:r>
              <a:rPr lang="lt-LT" sz="2400" b="1" dirty="0">
                <a:latin typeface="Times New Roman" panose="02020603050405020304" pitchFamily="18" charset="0"/>
                <a:cs typeface="Times New Roman" panose="02020603050405020304" pitchFamily="18" charset="0"/>
              </a:rPr>
              <a:t>PROJEKTO INICIJAVIMAS (PROJEKTU SPRENDŽIAMOS PROBLEMOS) (2)</a:t>
            </a:r>
          </a:p>
        </p:txBody>
      </p:sp>
      <p:sp>
        <p:nvSpPr>
          <p:cNvPr id="3" name="Turinio vietos rezervavimo ženklas 2">
            <a:extLst>
              <a:ext uri="{FF2B5EF4-FFF2-40B4-BE49-F238E27FC236}">
                <a16:creationId xmlns:a16="http://schemas.microsoft.com/office/drawing/2014/main" id="{E50612BC-D485-437E-41F9-78761B4A2A58}"/>
              </a:ext>
            </a:extLst>
          </p:cNvPr>
          <p:cNvSpPr>
            <a:spLocks noGrp="1"/>
          </p:cNvSpPr>
          <p:nvPr>
            <p:ph idx="1"/>
          </p:nvPr>
        </p:nvSpPr>
        <p:spPr>
          <a:xfrm>
            <a:off x="838200" y="1448788"/>
            <a:ext cx="10877550" cy="4266812"/>
          </a:xfrm>
        </p:spPr>
        <p:txBody>
          <a:bodyPr>
            <a:normAutofit/>
          </a:bodyPr>
          <a:lstStyle/>
          <a:p>
            <a:pPr algn="just"/>
            <a:r>
              <a:rPr lang="lt-LT" sz="1800" dirty="0">
                <a:effectLst/>
                <a:latin typeface="Times New Roman" panose="02020603050405020304" pitchFamily="18" charset="0"/>
                <a:ea typeface="Times New Roman" panose="02020603050405020304" pitchFamily="18" charset="0"/>
              </a:rPr>
              <a:t>Aprašomos projektu planuojamos spręsti problemos, jų priežastys. Įvardijama projektu sprendžiama (-</a:t>
            </a:r>
            <a:r>
              <a:rPr lang="lt-LT" sz="1800" dirty="0" err="1">
                <a:effectLst/>
                <a:latin typeface="Times New Roman" panose="02020603050405020304" pitchFamily="18" charset="0"/>
                <a:ea typeface="Times New Roman" panose="02020603050405020304" pitchFamily="18" charset="0"/>
              </a:rPr>
              <a:t>os</a:t>
            </a:r>
            <a:r>
              <a:rPr lang="lt-LT" sz="1800" dirty="0">
                <a:effectLst/>
                <a:latin typeface="Times New Roman" panose="02020603050405020304" pitchFamily="18" charset="0"/>
                <a:ea typeface="Times New Roman" panose="02020603050405020304" pitchFamily="18" charset="0"/>
              </a:rPr>
              <a:t>)</a:t>
            </a:r>
            <a:r>
              <a:rPr lang="lt-LT" sz="1800" dirty="0">
                <a:effectLst/>
                <a:latin typeface="Times New Roman" panose="02020603050405020304" pitchFamily="18" charset="0"/>
                <a:ea typeface="Times New Roman" panose="02020603050405020304" pitchFamily="18" charset="0"/>
                <a:cs typeface="Arial" panose="020B0604020202020204" pitchFamily="34" charset="0"/>
              </a:rPr>
              <a:t> problema (-</a:t>
            </a:r>
            <a:r>
              <a:rPr lang="lt-LT" sz="1800" dirty="0" err="1">
                <a:effectLst/>
                <a:latin typeface="Times New Roman" panose="02020603050405020304" pitchFamily="18" charset="0"/>
                <a:ea typeface="Times New Roman" panose="02020603050405020304" pitchFamily="18" charset="0"/>
                <a:cs typeface="Arial" panose="020B0604020202020204" pitchFamily="34" charset="0"/>
              </a:rPr>
              <a:t>os</a:t>
            </a:r>
            <a:r>
              <a:rPr lang="lt-LT" sz="1800" dirty="0">
                <a:effectLst/>
                <a:latin typeface="Times New Roman" panose="02020603050405020304" pitchFamily="18" charset="0"/>
                <a:ea typeface="Times New Roman" panose="02020603050405020304" pitchFamily="18" charset="0"/>
                <a:cs typeface="Arial" panose="020B0604020202020204" pitchFamily="34" charset="0"/>
              </a:rPr>
              <a:t>), nustatyta (-</a:t>
            </a:r>
            <a:r>
              <a:rPr lang="lt-LT" sz="1800" dirty="0" err="1">
                <a:effectLst/>
                <a:latin typeface="Times New Roman" panose="02020603050405020304" pitchFamily="18" charset="0"/>
                <a:ea typeface="Times New Roman" panose="02020603050405020304" pitchFamily="18" charset="0"/>
                <a:cs typeface="Arial" panose="020B0604020202020204" pitchFamily="34" charset="0"/>
              </a:rPr>
              <a:t>os</a:t>
            </a:r>
            <a:r>
              <a:rPr lang="lt-LT" sz="1800" dirty="0">
                <a:effectLst/>
                <a:latin typeface="Times New Roman" panose="02020603050405020304" pitchFamily="18" charset="0"/>
                <a:ea typeface="Times New Roman" panose="02020603050405020304" pitchFamily="18" charset="0"/>
                <a:cs typeface="Arial" panose="020B0604020202020204" pitchFamily="34" charset="0"/>
              </a:rPr>
              <a:t>) plėtros programoje ir kurią siekiama spręsti įgyvendinant projektą, ir statistiniais duomenimis pagrindžiamas problemos aktualumas</a:t>
            </a:r>
            <a:r>
              <a:rPr lang="lt-LT" sz="1800" dirty="0">
                <a:effectLst/>
                <a:latin typeface="Times New Roman" panose="02020603050405020304" pitchFamily="18" charset="0"/>
                <a:ea typeface="Times New Roman" panose="02020603050405020304" pitchFamily="18" charset="0"/>
              </a:rPr>
              <a:t>, pvz., trūksta gebėjimų kokybiškai suteikti paslaugą, ilgas paslaugos suteikimo laikas, nepakankamas paslaugos prieinamumas, neteikiama vartotojų poreikius atitinkanti paslauga, nėra konkrečių duomenų, kaip būtų galima pagerinti paslaugos teikimą, paslauga teikiama neefektyviai, per didelė paslaugos teikimo savikaina. Statistiniai duomenys, kuriais remiamasi, turi apimti Jonavos miestą ar rajoną. Nereikia spręsti visos Lietuvos problemų.</a:t>
            </a:r>
          </a:p>
          <a:p>
            <a:pPr algn="just"/>
            <a:r>
              <a:rPr lang="lt-LT"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Aprašomas projekto poreikis – galimos pasekmės, jei problema nebus išspręsta, kodėl verta investuoti lėšas į šį projektą (pvz., nauja įranga sumažins užterštumo lygį), kokius rinkos netolygumus projektu siekiama spręsti (pvz., projektas skirtas specialistams, kurių trūksta darbo rinkoje, parengti), problemos sprendimo būdas, projekto siekiami rezultatai ir kt.</a:t>
            </a:r>
          </a:p>
          <a:p>
            <a:pPr algn="just"/>
            <a:r>
              <a:rPr lang="lt-LT" sz="1800" dirty="0">
                <a:solidFill>
                  <a:srgbClr val="000000"/>
                </a:solidFill>
                <a:effectLst/>
                <a:latin typeface="Times New Roman" panose="02020603050405020304" pitchFamily="18" charset="0"/>
                <a:ea typeface="Times New Roman" panose="02020603050405020304" pitchFamily="18" charset="0"/>
              </a:rPr>
              <a:t>Nurodoma, kurios iš visų įvardytų problemų bus sprendžiamos šalinant ar sumažinant jų atsiradimo priežastis. </a:t>
            </a:r>
            <a:endParaRPr lang="lt-LT" sz="1800" dirty="0">
              <a:effectLst/>
              <a:latin typeface="Times New Roman" panose="02020603050405020304" pitchFamily="18" charset="0"/>
              <a:ea typeface="Times New Roman" panose="02020603050405020304" pitchFamily="18" charset="0"/>
            </a:endParaRPr>
          </a:p>
          <a:p>
            <a:pPr algn="just"/>
            <a:r>
              <a:rPr lang="lt-LT" sz="1800" u="sng" dirty="0">
                <a:effectLst/>
                <a:latin typeface="Times New Roman" panose="02020603050405020304" pitchFamily="18" charset="0"/>
                <a:ea typeface="Times New Roman" panose="02020603050405020304" pitchFamily="18" charset="0"/>
              </a:rPr>
              <a:t>Nurodoma, kaip projektas atitiks bendruosius ir prioritetinius naudos ir kokybės vertinimo kriterijus.</a:t>
            </a: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1369377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199" y="365126"/>
            <a:ext cx="11091531" cy="716900"/>
          </a:xfrm>
        </p:spPr>
        <p:txBody>
          <a:bodyPr>
            <a:noAutofit/>
          </a:bodyPr>
          <a:lstStyle/>
          <a:p>
            <a:pPr algn="ctr"/>
            <a:r>
              <a:rPr lang="lt-LT" sz="2400" b="1" dirty="0">
                <a:latin typeface="Times New Roman" panose="02020603050405020304" pitchFamily="18" charset="0"/>
                <a:cs typeface="Times New Roman" panose="02020603050405020304" pitchFamily="18" charset="0"/>
              </a:rPr>
              <a:t>PROJEKTO INICIJAVIMAS (PROJEKTU SPRENDŽIAMOS PROBLEMOS) (3)</a:t>
            </a:r>
          </a:p>
        </p:txBody>
      </p:sp>
      <p:sp>
        <p:nvSpPr>
          <p:cNvPr id="3" name="Turinio vietos rezervavimo ženklas 2">
            <a:extLst>
              <a:ext uri="{FF2B5EF4-FFF2-40B4-BE49-F238E27FC236}">
                <a16:creationId xmlns:a16="http://schemas.microsoft.com/office/drawing/2014/main" id="{E50612BC-D485-437E-41F9-78761B4A2A58}"/>
              </a:ext>
            </a:extLst>
          </p:cNvPr>
          <p:cNvSpPr>
            <a:spLocks noGrp="1"/>
          </p:cNvSpPr>
          <p:nvPr>
            <p:ph idx="1"/>
          </p:nvPr>
        </p:nvSpPr>
        <p:spPr>
          <a:xfrm>
            <a:off x="838200" y="1082026"/>
            <a:ext cx="10877550" cy="4633574"/>
          </a:xfrm>
        </p:spPr>
        <p:txBody>
          <a:bodyPr>
            <a:normAutofit/>
          </a:bodyPr>
          <a:lstStyle/>
          <a:p>
            <a:pPr algn="just"/>
            <a:r>
              <a:rPr lang="lt-LT" sz="1800" u="sng" dirty="0">
                <a:latin typeface="Times New Roman" panose="02020603050405020304" pitchFamily="18" charset="0"/>
                <a:ea typeface="Times New Roman" panose="02020603050405020304" pitchFamily="18" charset="0"/>
              </a:rPr>
              <a:t>Nurodoma, kaip projektas sieks rezultato rodiklio</a:t>
            </a:r>
            <a:endParaRPr lang="lt-LT" sz="1800" u="sng" dirty="0">
              <a:effectLst/>
              <a:latin typeface="Times New Roman" panose="02020603050405020304" pitchFamily="18" charset="0"/>
              <a:ea typeface="Times New Roman" panose="02020603050405020304" pitchFamily="18" charset="0"/>
            </a:endParaRPr>
          </a:p>
          <a:p>
            <a:pPr marL="0" indent="0" algn="just">
              <a:buNone/>
            </a:pPr>
            <a:endParaRPr lang="lt-LT" sz="1800" dirty="0">
              <a:solidFill>
                <a:srgbClr val="000000"/>
              </a:solidFill>
              <a:effectLst/>
              <a:latin typeface="Times New Roman" panose="02020603050405020304" pitchFamily="18" charset="0"/>
              <a:ea typeface="Times New Roman" panose="02020603050405020304" pitchFamily="18" charset="0"/>
            </a:endParaRPr>
          </a:p>
          <a:p>
            <a:pPr algn="just"/>
            <a:endParaRPr lang="lt-LT" sz="1800" dirty="0">
              <a:solidFill>
                <a:srgbClr val="000000"/>
              </a:solidFill>
              <a:effectLst/>
              <a:latin typeface="Times New Roman" panose="02020603050405020304" pitchFamily="18" charset="0"/>
              <a:ea typeface="Times New Roman" panose="02020603050405020304" pitchFamily="18" charset="0"/>
            </a:endParaRPr>
          </a:p>
          <a:p>
            <a:pPr algn="just"/>
            <a:r>
              <a:rPr lang="lt-LT" sz="1800" dirty="0">
                <a:solidFill>
                  <a:srgbClr val="000000"/>
                </a:solidFill>
                <a:effectLst/>
                <a:latin typeface="Times New Roman" panose="02020603050405020304" pitchFamily="18" charset="0"/>
                <a:ea typeface="Times New Roman" panose="02020603050405020304" pitchFamily="18" charset="0"/>
              </a:rPr>
              <a:t>Aprašant projektu planuojamas spręsti problemas, projekto poreikį, įvertinama jo įtaka ir atitiktis horizontaliesiems principams: darnaus vystymosi, įskaitant reikšmingos žalos nedarymo principą; lygių galimybių (ypač moterų ekonominio įgalinimo), nediskriminavimo (dėl lyties, rasės, tautybės, pilietybės, kalbos, kilmės, socialinės padėties, tikėjimo, religijos ar įsitikinimų, pažiūrų, amžiaus, lytinės orientacijos, etninės priklausomybės,  negalios (judėjimo, regos, klausos ir kt.) ar kt.), įskaitant prieinamumo visiems (paslaugų, infrastruktūros, fizinės ar e. aplinkos sprendimai, informacijos prieinamumo ir pan.) užtikrinimą; inovatyvumo (kūrybingumo) (vykdomi inovatyvūs viešieji pirkimai, taikomos naujos technologijos, kuriami ar diegiami inovatyvūs sprendimai ir pan.) (toliau – HP). Nurodoma, ar atsižvelgiama į Jungtinių Tautų neįgaliųjų teisių konvencijos nuostatas. Taip pat įvertinama atitiktis projektų finansavimo sąlygų apraše (toliau – Aprašas) ir</a:t>
            </a:r>
            <a:r>
              <a:rPr lang="lt-LT" sz="1800" b="1" dirty="0">
                <a:solidFill>
                  <a:srgbClr val="000000"/>
                </a:solidFill>
                <a:effectLst/>
                <a:latin typeface="Times New Roman" panose="02020603050405020304" pitchFamily="18" charset="0"/>
                <a:ea typeface="Times New Roman" panose="02020603050405020304" pitchFamily="18" charset="0"/>
              </a:rPr>
              <a:t> </a:t>
            </a:r>
            <a:r>
              <a:rPr lang="lt-LT" sz="1800" dirty="0">
                <a:solidFill>
                  <a:srgbClr val="000000"/>
                </a:solidFill>
                <a:effectLst/>
                <a:latin typeface="Times New Roman" panose="02020603050405020304" pitchFamily="18" charset="0"/>
                <a:ea typeface="Times New Roman" panose="02020603050405020304" pitchFamily="18" charset="0"/>
              </a:rPr>
              <a:t>atitinkamų Europos Sąjungos pagrindinių teisių chartijos nuostatų laikymosi. Jei sprendžiama problema turės tiesioginę įtaką HP įgyvendinimui, tai turi būti nurodyta ar įtraukta į projekto tikslą, tikslinę grupę, projekto veiklas ar siekiamus rezultatus (</a:t>
            </a:r>
            <a:r>
              <a:rPr lang="lt-LT" sz="1800" i="1" dirty="0">
                <a:effectLst/>
                <a:latin typeface="Times New Roman" panose="02020603050405020304" pitchFamily="18" charset="0"/>
                <a:ea typeface="Times New Roman" panose="02020603050405020304" pitchFamily="18" charset="0"/>
              </a:rPr>
              <a:t>Pastaba: nurodyti privaloma</a:t>
            </a:r>
            <a:r>
              <a:rPr lang="lt-LT" sz="1800" i="1" dirty="0">
                <a:solidFill>
                  <a:srgbClr val="000000"/>
                </a:solidFill>
                <a:latin typeface="Times New Roman" panose="02020603050405020304" pitchFamily="18" charset="0"/>
                <a:ea typeface="Times New Roman" panose="02020603050405020304" pitchFamily="18" charset="0"/>
              </a:rPr>
              <a:t> plačiai neišsiplečiant, plačiau apie atitikimą HP aprašoma PĮP dalyje „Horizontalieji principai“ .</a:t>
            </a:r>
            <a:endParaRPr lang="lt-LT" sz="1800" dirty="0">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graphicFrame>
        <p:nvGraphicFramePr>
          <p:cNvPr id="4" name="Lentelė 3">
            <a:extLst>
              <a:ext uri="{FF2B5EF4-FFF2-40B4-BE49-F238E27FC236}">
                <a16:creationId xmlns:a16="http://schemas.microsoft.com/office/drawing/2014/main" id="{FA45DCFE-D00F-D6B5-EF6F-83C1D78D9CC9}"/>
              </a:ext>
            </a:extLst>
          </p:cNvPr>
          <p:cNvGraphicFramePr>
            <a:graphicFrameLocks noGrp="1"/>
          </p:cNvGraphicFramePr>
          <p:nvPr>
            <p:extLst>
              <p:ext uri="{D42A27DB-BD31-4B8C-83A1-F6EECF244321}">
                <p14:modId xmlns:p14="http://schemas.microsoft.com/office/powerpoint/2010/main" val="2366449756"/>
              </p:ext>
            </p:extLst>
          </p:nvPr>
        </p:nvGraphicFramePr>
        <p:xfrm>
          <a:off x="935518" y="1415210"/>
          <a:ext cx="10780232" cy="767431"/>
        </p:xfrm>
        <a:graphic>
          <a:graphicData uri="http://schemas.openxmlformats.org/drawingml/2006/table">
            <a:tbl>
              <a:tblPr firstRow="1" firstCol="1" bandRow="1">
                <a:tableStyleId>{5C22544A-7EE6-4342-B048-85BDC9FD1C3A}</a:tableStyleId>
              </a:tblPr>
              <a:tblGrid>
                <a:gridCol w="7339914">
                  <a:extLst>
                    <a:ext uri="{9D8B030D-6E8A-4147-A177-3AD203B41FA5}">
                      <a16:colId xmlns:a16="http://schemas.microsoft.com/office/drawing/2014/main" val="678056648"/>
                    </a:ext>
                  </a:extLst>
                </a:gridCol>
                <a:gridCol w="1220001">
                  <a:extLst>
                    <a:ext uri="{9D8B030D-6E8A-4147-A177-3AD203B41FA5}">
                      <a16:colId xmlns:a16="http://schemas.microsoft.com/office/drawing/2014/main" val="1508941179"/>
                    </a:ext>
                  </a:extLst>
                </a:gridCol>
                <a:gridCol w="1001027">
                  <a:extLst>
                    <a:ext uri="{9D8B030D-6E8A-4147-A177-3AD203B41FA5}">
                      <a16:colId xmlns:a16="http://schemas.microsoft.com/office/drawing/2014/main" val="1857050480"/>
                    </a:ext>
                  </a:extLst>
                </a:gridCol>
                <a:gridCol w="1219290">
                  <a:extLst>
                    <a:ext uri="{9D8B030D-6E8A-4147-A177-3AD203B41FA5}">
                      <a16:colId xmlns:a16="http://schemas.microsoft.com/office/drawing/2014/main" val="950961783"/>
                    </a:ext>
                  </a:extLst>
                </a:gridCol>
              </a:tblGrid>
              <a:tr h="767431">
                <a:tc>
                  <a:txBody>
                    <a:bodyPr/>
                    <a:lstStyle/>
                    <a:p>
                      <a:pPr algn="ctr"/>
                      <a:r>
                        <a:rPr lang="lt-LT" sz="1400" dirty="0">
                          <a:solidFill>
                            <a:schemeClr val="tx2"/>
                          </a:solidFill>
                          <a:effectLst/>
                          <a:latin typeface="Times New Roman" panose="02020603050405020304" pitchFamily="18" charset="0"/>
                          <a:cs typeface="Times New Roman" panose="02020603050405020304" pitchFamily="18" charset="0"/>
                        </a:rPr>
                        <a:t>BIVP projektų veiklų dalyvių, kurie po dalyvavimo veiklose toliau dalyvauja socialinei integracijai skirtose veiklose ir (ar) darbo rinkoje, dalis</a:t>
                      </a:r>
                      <a:endParaRPr lang="lt-LT" sz="14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lt-LT" sz="1400" dirty="0">
                          <a:solidFill>
                            <a:schemeClr val="tx2"/>
                          </a:solidFill>
                          <a:effectLst/>
                          <a:latin typeface="Times New Roman" panose="02020603050405020304" pitchFamily="18" charset="0"/>
                          <a:cs typeface="Times New Roman" panose="02020603050405020304" pitchFamily="18" charset="0"/>
                        </a:rPr>
                        <a:t>R-01-004-08-04-01-02</a:t>
                      </a:r>
                    </a:p>
                    <a:p>
                      <a:pPr algn="ctr"/>
                      <a:r>
                        <a:rPr lang="lt-LT" sz="1400" dirty="0">
                          <a:solidFill>
                            <a:schemeClr val="tx2"/>
                          </a:solidFill>
                          <a:effectLst/>
                          <a:latin typeface="Times New Roman" panose="02020603050405020304" pitchFamily="18" charset="0"/>
                          <a:cs typeface="Times New Roman" panose="02020603050405020304" pitchFamily="18" charset="0"/>
                        </a:rPr>
                        <a:t>(R.S.2.3517)</a:t>
                      </a:r>
                      <a:endParaRPr lang="lt-LT" sz="14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400" dirty="0">
                          <a:solidFill>
                            <a:schemeClr val="tx2"/>
                          </a:solidFill>
                          <a:effectLst/>
                          <a:latin typeface="Times New Roman" panose="02020603050405020304" pitchFamily="18" charset="0"/>
                          <a:cs typeface="Times New Roman" panose="02020603050405020304" pitchFamily="18" charset="0"/>
                        </a:rPr>
                        <a:t>Procentai</a:t>
                      </a:r>
                      <a:endParaRPr lang="lt-LT" sz="14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400" dirty="0">
                          <a:solidFill>
                            <a:schemeClr val="tx2"/>
                          </a:solidFill>
                          <a:effectLst/>
                          <a:latin typeface="Times New Roman" panose="02020603050405020304" pitchFamily="18" charset="0"/>
                          <a:cs typeface="Times New Roman" panose="02020603050405020304" pitchFamily="18" charset="0"/>
                        </a:rPr>
                        <a:t>40</a:t>
                      </a:r>
                    </a:p>
                    <a:p>
                      <a:pPr indent="36195" algn="ctr"/>
                      <a:r>
                        <a:rPr lang="lt-LT" sz="1400" dirty="0">
                          <a:solidFill>
                            <a:schemeClr val="tx2"/>
                          </a:solidFill>
                          <a:effectLst/>
                          <a:latin typeface="Times New Roman" panose="02020603050405020304" pitchFamily="18" charset="0"/>
                          <a:cs typeface="Times New Roman" panose="02020603050405020304" pitchFamily="18" charset="0"/>
                        </a:rPr>
                        <a:t>(2029)</a:t>
                      </a:r>
                      <a:endParaRPr lang="lt-LT" sz="14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80346317"/>
                  </a:ext>
                </a:extLst>
              </a:tr>
            </a:tbl>
          </a:graphicData>
        </a:graphic>
      </p:graphicFrame>
    </p:spTree>
    <p:extLst>
      <p:ext uri="{BB962C8B-B14F-4D97-AF65-F5344CB8AC3E}">
        <p14:creationId xmlns:p14="http://schemas.microsoft.com/office/powerpoint/2010/main" val="2631016349"/>
      </p:ext>
    </p:extLst>
  </p:cSld>
  <p:clrMapOvr>
    <a:masterClrMapping/>
  </p:clrMapOvr>
</p:sld>
</file>

<file path=ppt/theme/theme1.xml><?xml version="1.0" encoding="utf-8"?>
<a:theme xmlns:a="http://schemas.openxmlformats.org/drawingml/2006/main" name="„Office“ tema">
  <a:themeElements>
    <a:clrScheme name="ES">
      <a:dk1>
        <a:srgbClr val="3F80C2"/>
      </a:dk1>
      <a:lt1>
        <a:sysClr val="window" lastClr="FFFFFF"/>
      </a:lt1>
      <a:dk2>
        <a:srgbClr val="000000"/>
      </a:dk2>
      <a:lt2>
        <a:srgbClr val="F7E7D3"/>
      </a:lt2>
      <a:accent1>
        <a:srgbClr val="00ACDB"/>
      </a:accent1>
      <a:accent2>
        <a:srgbClr val="D85D58"/>
      </a:accent2>
      <a:accent3>
        <a:srgbClr val="26BAA8"/>
      </a:accent3>
      <a:accent4>
        <a:srgbClr val="F68A42"/>
      </a:accent4>
      <a:accent5>
        <a:srgbClr val="5B9BD5"/>
      </a:accent5>
      <a:accent6>
        <a:srgbClr val="98CA3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1519</TotalTime>
  <Words>3305</Words>
  <Application>Microsoft Office PowerPoint</Application>
  <PresentationFormat>Plačiaekranė</PresentationFormat>
  <Paragraphs>173</Paragraphs>
  <Slides>43</Slides>
  <Notes>0</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43</vt:i4>
      </vt:variant>
    </vt:vector>
  </HeadingPairs>
  <TitlesOfParts>
    <vt:vector size="48" baseType="lpstr">
      <vt:lpstr>Arial</vt:lpstr>
      <vt:lpstr>Calibri</vt:lpstr>
      <vt:lpstr>Times New Roman</vt:lpstr>
      <vt:lpstr>Trebuchet MS</vt:lpstr>
      <vt:lpstr>„Office“ tema</vt:lpstr>
      <vt:lpstr>        Pareiškėjų mokymai  KVIETIMAS 11-285-K PROJEKTO ĮGYVENDINIMO PLANO PILDYMAS</vt:lpstr>
      <vt:lpstr>PROJEKTO ĮGYVENDINIMO PLANO (toliau-PĮP) FORMA</vt:lpstr>
      <vt:lpstr>PĮP ĮVADINĖ DALIS</vt:lpstr>
      <vt:lpstr>BENDRIEJI DUOMENYS</vt:lpstr>
      <vt:lpstr>PARTNERIAI (1)</vt:lpstr>
      <vt:lpstr>PARTNERIAI (2)</vt:lpstr>
      <vt:lpstr>PROJEKTO INICIJAVIMAS (1)</vt:lpstr>
      <vt:lpstr>PROJEKTO INICIJAVIMAS (PROJEKTU SPRENDŽIAMOS PROBLEMOS) (2)</vt:lpstr>
      <vt:lpstr>PROJEKTO INICIJAVIMAS (PROJEKTU SPRENDŽIAMOS PROBLEMOS) (3)</vt:lpstr>
      <vt:lpstr>PROJEKTO INICIJAVIMAS (PROJEKTO TIKSLAS, PROJEKTO TIKSLINĖ GRUPĖ, TEISINIAI APRIBOJIMAI) (4) </vt:lpstr>
      <vt:lpstr>STEBĖSENOS RODIKLIAI (1)</vt:lpstr>
      <vt:lpstr>STEBĖSENOS RODIKLIAI (2)</vt:lpstr>
      <vt:lpstr>STEBĖSENOS RODIKLIAI (3)</vt:lpstr>
      <vt:lpstr>STEBĖSENOS RODIKLIAI (4)</vt:lpstr>
      <vt:lpstr>PROJEKTO VEIKLOS (1)</vt:lpstr>
      <vt:lpstr>PROJEKTO VEIKLOS (2)</vt:lpstr>
      <vt:lpstr>PROJEKTO VEIKLOS (4)</vt:lpstr>
      <vt:lpstr>PROJEKTO VEIKLOS (4)</vt:lpstr>
      <vt:lpstr>PROJEKTO VEIKLOS (4)</vt:lpstr>
      <vt:lpstr>FINANSAVIMO ŠALTINIAI (1)</vt:lpstr>
      <vt:lpstr>FINANSAVIMO ŠALTINIAI (2)</vt:lpstr>
      <vt:lpstr>NEFINANSUOJAMOS PROJEKTO IŠLAIDOS (1)</vt:lpstr>
      <vt:lpstr>NEFINANSUOJAMOS PROJEKTO IŠLAIDOS (2)</vt:lpstr>
      <vt:lpstr>NEFINANSUOJAMOS PROJEKTO IŠLAIDOS (3)</vt:lpstr>
      <vt:lpstr>TERITORIJA (1)</vt:lpstr>
      <vt:lpstr>TERITORIJA (2)</vt:lpstr>
      <vt:lpstr>PROJEKTO KOMANDA (1)</vt:lpstr>
      <vt:lpstr>PROJEKTO KOMANDA (2)</vt:lpstr>
      <vt:lpstr>PROJEKTO KOMANDA (3)</vt:lpstr>
      <vt:lpstr>PROJEKTO MATOMUMO IR INFORMAVIMO APIE PROJEKTĄ PRIEMONĖS (1)</vt:lpstr>
      <vt:lpstr>PROJEKTO MATOMUMO IR INFORMAVIMO APIE PROJEKTĄ PRIEMONĖS (2)</vt:lpstr>
      <vt:lpstr>PROJEKTO MATOMUMO IR INFORMAVIMO APIE PROJEKTĄ PRIEMONĖS (3)</vt:lpstr>
      <vt:lpstr>PROJEKTO MATOMUMO IR INFORMAVIMO APIE PROJEKTĄ PRIEMONĖS (4)</vt:lpstr>
      <vt:lpstr> HORIZONTALIEJI PRINCIPAI (1)</vt:lpstr>
      <vt:lpstr>HORIZONTALIEJI PRINCIPAI (2)</vt:lpstr>
      <vt:lpstr>HORIZONTALIEJI PRINCIPAI (3)</vt:lpstr>
      <vt:lpstr>HORIZONTALIEJI PRINCIPAI (4)</vt:lpstr>
      <vt:lpstr>PROJEKTO REZULTATŲ TĘSTINUMO PLANAS (1) </vt:lpstr>
      <vt:lpstr> PROJEKTO REZULTATŲ TĘSTINUMO PLANAS (2) </vt:lpstr>
      <vt:lpstr>  PAREIŠKĖJO DEKLARACIJA  </vt:lpstr>
      <vt:lpstr>NAUDINGOS NUORODOS</vt:lpstr>
      <vt:lpstr>Dėkojame už dėmesį!  Sėkmės rengiant PĮP!</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Martynas Švarcas</dc:creator>
  <cp:lastModifiedBy>Daiva Bradauskienė</cp:lastModifiedBy>
  <cp:revision>530</cp:revision>
  <dcterms:created xsi:type="dcterms:W3CDTF">2022-12-11T20:28:05Z</dcterms:created>
  <dcterms:modified xsi:type="dcterms:W3CDTF">2025-12-17T19:04:45Z</dcterms:modified>
</cp:coreProperties>
</file>